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theme/theme11.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theme/theme13.xml" ContentType="application/vnd.openxmlformats-officedocument.theme+xml"/>
  <Override PartName="/ppt/slideLayouts/slideLayout70.xml" ContentType="application/vnd.openxmlformats-officedocument.presentationml.slideLayout+xml"/>
  <Override PartName="/ppt/theme/theme14.xml" ContentType="application/vnd.openxmlformats-officedocument.theme+xml"/>
  <Override PartName="/ppt/slideLayouts/slideLayout71.xml" ContentType="application/vnd.openxmlformats-officedocument.presentationml.slideLayout+xml"/>
  <Override PartName="/ppt/theme/theme1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8.xml" ContentType="application/vnd.openxmlformats-officedocument.theme+xml"/>
  <Override PartName="/ppt/slideLayouts/slideLayout111.xml" ContentType="application/vnd.openxmlformats-officedocument.presentationml.slideLayout+xml"/>
  <Override PartName="/ppt/theme/theme19.xml" ContentType="application/vnd.openxmlformats-officedocument.theme+xml"/>
  <Override PartName="/ppt/slideLayouts/slideLayout112.xml" ContentType="application/vnd.openxmlformats-officedocument.presentationml.slideLayout+xml"/>
  <Override PartName="/ppt/theme/theme2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8.xml" ContentType="application/vnd.openxmlformats-officedocument.themeOverride+xml"/>
  <Override PartName="/ppt/notesSlides/notesSlide20.xml" ContentType="application/vnd.openxmlformats-officedocument.presentationml.notesSlide+xml"/>
  <Override PartName="/ppt/theme/themeOverride9.xml" ContentType="application/vnd.openxmlformats-officedocument.themeOverride+xml"/>
  <Override PartName="/ppt/notesSlides/notesSlide21.xml" ContentType="application/vnd.openxmlformats-officedocument.presentationml.notesSlide+xml"/>
  <Override PartName="/ppt/theme/themeOverride10.xml" ContentType="application/vnd.openxmlformats-officedocument.themeOverride+xml"/>
  <Override PartName="/ppt/notesSlides/notesSlide22.xml" ContentType="application/vnd.openxmlformats-officedocument.presentationml.notesSlide+xml"/>
  <Override PartName="/ppt/theme/themeOverride11.xml" ContentType="application/vnd.openxmlformats-officedocument.themeOverride+xml"/>
  <Override PartName="/ppt/notesSlides/notesSlide23.xml" ContentType="application/vnd.openxmlformats-officedocument.presentationml.notesSlide+xml"/>
  <Override PartName="/ppt/theme/themeOverride12.xml" ContentType="application/vnd.openxmlformats-officedocument.themeOverride+xml"/>
  <Override PartName="/ppt/notesSlides/notesSlide24.xml" ContentType="application/vnd.openxmlformats-officedocument.presentationml.notesSlide+xml"/>
  <Override PartName="/ppt/theme/themeOverride13.xml" ContentType="application/vnd.openxmlformats-officedocument.themeOverride+xml"/>
  <Override PartName="/ppt/notesSlides/notesSlide25.xml" ContentType="application/vnd.openxmlformats-officedocument.presentationml.notesSlide+xml"/>
  <Override PartName="/ppt/theme/themeOverride14.xml" ContentType="application/vnd.openxmlformats-officedocument.themeOverride+xml"/>
  <Override PartName="/ppt/notesSlides/notesSlide26.xml" ContentType="application/vnd.openxmlformats-officedocument.presentationml.notesSlide+xml"/>
  <Override PartName="/ppt/theme/themeOverride15.xml" ContentType="application/vnd.openxmlformats-officedocument.themeOverride+xml"/>
  <Override PartName="/ppt/notesSlides/notesSlide27.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28.xml" ContentType="application/vnd.openxmlformats-officedocument.presentationml.notesSlide+xml"/>
  <Override PartName="/ppt/theme/themeOverride18.xml" ContentType="application/vnd.openxmlformats-officedocument.themeOverride+xml"/>
  <Override PartName="/ppt/notesSlides/notesSlide29.xml" ContentType="application/vnd.openxmlformats-officedocument.presentationml.notesSlide+xml"/>
  <Override PartName="/ppt/theme/themeOverride19.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20.xml" ContentType="application/vnd.openxmlformats-officedocument.themeOverride+xml"/>
  <Override PartName="/ppt/notesSlides/notesSlide32.xml" ContentType="application/vnd.openxmlformats-officedocument.presentationml.notesSlide+xml"/>
  <Override PartName="/ppt/theme/themeOverride21.xml" ContentType="application/vnd.openxmlformats-officedocument.themeOverride+xml"/>
  <Override PartName="/ppt/notesSlides/notesSlide33.xml" ContentType="application/vnd.openxmlformats-officedocument.presentationml.notesSlide+xml"/>
  <Override PartName="/ppt/theme/themeOverride22.xml" ContentType="application/vnd.openxmlformats-officedocument.themeOverride+xml"/>
  <Override PartName="/ppt/notesSlides/notesSlide34.xml" ContentType="application/vnd.openxmlformats-officedocument.presentationml.notesSlide+xml"/>
  <Override PartName="/ppt/theme/themeOverride23.xml" ContentType="application/vnd.openxmlformats-officedocument.themeOverride+xml"/>
  <Override PartName="/ppt/notesSlides/notesSlide35.xml" ContentType="application/vnd.openxmlformats-officedocument.presentationml.notesSlide+xml"/>
  <Override PartName="/ppt/theme/themeOverride2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25.xml" ContentType="application/vnd.openxmlformats-officedocument.themeOverride+xml"/>
  <Override PartName="/ppt/notesSlides/notesSlide38.xml" ContentType="application/vnd.openxmlformats-officedocument.presentationml.notesSlide+xml"/>
  <Override PartName="/ppt/theme/themeOverride26.xml" ContentType="application/vnd.openxmlformats-officedocument.themeOverride+xml"/>
  <Override PartName="/ppt/notesSlides/notesSlide39.xml" ContentType="application/vnd.openxmlformats-officedocument.presentationml.notesSlide+xml"/>
  <Override PartName="/ppt/theme/themeOverride27.xml" ContentType="application/vnd.openxmlformats-officedocument.themeOverride+xml"/>
  <Override PartName="/ppt/media/audio1.bin" ContentType="audio/unknown"/>
  <Override PartName="/ppt/theme/themeOverride28.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9.xml" ContentType="application/vnd.openxmlformats-officedocument.themeOverride+xml"/>
  <Override PartName="/ppt/notesSlides/notesSlide42.xml" ContentType="application/vnd.openxmlformats-officedocument.presentationml.notesSlide+xml"/>
  <Override PartName="/ppt/theme/themeOverride30.xml" ContentType="application/vnd.openxmlformats-officedocument.themeOverride+xml"/>
  <Override PartName="/ppt/notesSlides/notesSlide43.xml" ContentType="application/vnd.openxmlformats-officedocument.presentationml.notesSlide+xml"/>
  <Override PartName="/ppt/theme/themeOverride31.xml" ContentType="application/vnd.openxmlformats-officedocument.themeOverride+xml"/>
  <Override PartName="/ppt/notesSlides/notesSlide44.xml" ContentType="application/vnd.openxmlformats-officedocument.presentationml.notesSlide+xml"/>
  <Override PartName="/ppt/theme/themeOverride32.xml" ContentType="application/vnd.openxmlformats-officedocument.themeOverride+xml"/>
  <Override PartName="/ppt/notesSlides/notesSlide45.xml" ContentType="application/vnd.openxmlformats-officedocument.presentationml.notesSlide+xml"/>
  <Override PartName="/ppt/theme/themeOverride33.xml" ContentType="application/vnd.openxmlformats-officedocument.themeOverride+xml"/>
  <Override PartName="/ppt/notesSlides/notesSlide46.xml" ContentType="application/vnd.openxmlformats-officedocument.presentationml.notesSlide+xml"/>
  <Override PartName="/ppt/theme/themeOverride34.xml" ContentType="application/vnd.openxmlformats-officedocument.themeOverride+xml"/>
  <Override PartName="/ppt/notesSlides/notesSlide47.xml" ContentType="application/vnd.openxmlformats-officedocument.presentationml.notesSlide+xml"/>
  <Override PartName="/ppt/theme/themeOverride35.xml" ContentType="application/vnd.openxmlformats-officedocument.themeOverride+xml"/>
  <Override PartName="/ppt/notesSlides/notesSlide48.xml" ContentType="application/vnd.openxmlformats-officedocument.presentationml.notesSlide+xml"/>
  <Override PartName="/ppt/theme/themeOverride36.xml" ContentType="application/vnd.openxmlformats-officedocument.themeOverride+xml"/>
  <Override PartName="/ppt/notesSlides/notesSlide49.xml" ContentType="application/vnd.openxmlformats-officedocument.presentationml.notesSlide+xml"/>
  <Override PartName="/ppt/theme/themeOverride3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38.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39.xml" ContentType="application/vnd.openxmlformats-officedocument.themeOverride+xml"/>
  <Override PartName="/ppt/theme/themeOverride40.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38" r:id="rId2"/>
    <p:sldMasterId id="2147483752" r:id="rId3"/>
    <p:sldMasterId id="2147483765" r:id="rId4"/>
    <p:sldMasterId id="2147483768" r:id="rId5"/>
    <p:sldMasterId id="2147483781" r:id="rId6"/>
    <p:sldMasterId id="2147483784" r:id="rId7"/>
    <p:sldMasterId id="2147483789" r:id="rId8"/>
    <p:sldMasterId id="2147483794" r:id="rId9"/>
    <p:sldMasterId id="2147483796" r:id="rId10"/>
    <p:sldMasterId id="2147483798" r:id="rId11"/>
    <p:sldMasterId id="2147483800" r:id="rId12"/>
    <p:sldMasterId id="2147483803" r:id="rId13"/>
    <p:sldMasterId id="2147483806" r:id="rId14"/>
    <p:sldMasterId id="2147483808" r:id="rId15"/>
    <p:sldMasterId id="2147483810" r:id="rId16"/>
    <p:sldMasterId id="2147483823" r:id="rId17"/>
    <p:sldMasterId id="2147483839" r:id="rId18"/>
    <p:sldMasterId id="2147483852" r:id="rId19"/>
    <p:sldMasterId id="2147483854" r:id="rId20"/>
    <p:sldMasterId id="2147483856" r:id="rId21"/>
    <p:sldMasterId id="2147483868" r:id="rId22"/>
  </p:sldMasterIdLst>
  <p:notesMasterIdLst>
    <p:notesMasterId r:id="rId96"/>
  </p:notesMasterIdLst>
  <p:handoutMasterIdLst>
    <p:handoutMasterId r:id="rId97"/>
  </p:handoutMasterIdLst>
  <p:sldIdLst>
    <p:sldId id="257" r:id="rId23"/>
    <p:sldId id="258" r:id="rId24"/>
    <p:sldId id="259" r:id="rId25"/>
    <p:sldId id="260" r:id="rId26"/>
    <p:sldId id="261" r:id="rId27"/>
    <p:sldId id="262" r:id="rId28"/>
    <p:sldId id="263" r:id="rId29"/>
    <p:sldId id="264" r:id="rId30"/>
    <p:sldId id="319"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320" r:id="rId48"/>
    <p:sldId id="282" r:id="rId49"/>
    <p:sldId id="283" r:id="rId50"/>
    <p:sldId id="284" r:id="rId51"/>
    <p:sldId id="285" r:id="rId52"/>
    <p:sldId id="286" r:id="rId53"/>
    <p:sldId id="287" r:id="rId54"/>
    <p:sldId id="288" r:id="rId55"/>
    <p:sldId id="329" r:id="rId56"/>
    <p:sldId id="289" r:id="rId57"/>
    <p:sldId id="290" r:id="rId58"/>
    <p:sldId id="291" r:id="rId59"/>
    <p:sldId id="292" r:id="rId60"/>
    <p:sldId id="293" r:id="rId61"/>
    <p:sldId id="294" r:id="rId62"/>
    <p:sldId id="332" r:id="rId63"/>
    <p:sldId id="296" r:id="rId64"/>
    <p:sldId id="297" r:id="rId65"/>
    <p:sldId id="298" r:id="rId66"/>
    <p:sldId id="299" r:id="rId67"/>
    <p:sldId id="300" r:id="rId68"/>
    <p:sldId id="301" r:id="rId69"/>
    <p:sldId id="302" r:id="rId70"/>
    <p:sldId id="303" r:id="rId71"/>
    <p:sldId id="304" r:id="rId72"/>
    <p:sldId id="305" r:id="rId73"/>
    <p:sldId id="330" r:id="rId74"/>
    <p:sldId id="331" r:id="rId75"/>
    <p:sldId id="306" r:id="rId76"/>
    <p:sldId id="307" r:id="rId77"/>
    <p:sldId id="322" r:id="rId78"/>
    <p:sldId id="323" r:id="rId79"/>
    <p:sldId id="324" r:id="rId80"/>
    <p:sldId id="325" r:id="rId81"/>
    <p:sldId id="326" r:id="rId82"/>
    <p:sldId id="327" r:id="rId83"/>
    <p:sldId id="308" r:id="rId84"/>
    <p:sldId id="309" r:id="rId85"/>
    <p:sldId id="310" r:id="rId86"/>
    <p:sldId id="311" r:id="rId87"/>
    <p:sldId id="318" r:id="rId88"/>
    <p:sldId id="313" r:id="rId89"/>
    <p:sldId id="314" r:id="rId90"/>
    <p:sldId id="315" r:id="rId91"/>
    <p:sldId id="316" r:id="rId92"/>
    <p:sldId id="317" r:id="rId93"/>
    <p:sldId id="333" r:id="rId94"/>
    <p:sldId id="321"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9C74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4606" autoAdjust="0"/>
  </p:normalViewPr>
  <p:slideViewPr>
    <p:cSldViewPr>
      <p:cViewPr varScale="1">
        <p:scale>
          <a:sx n="84" d="100"/>
          <a:sy n="84" d="100"/>
        </p:scale>
        <p:origin x="-1736" y="-104"/>
      </p:cViewPr>
      <p:guideLst>
        <p:guide orient="horz" pos="2160"/>
        <p:guide pos="2880"/>
      </p:guideLst>
    </p:cSldViewPr>
  </p:slideViewPr>
  <p:outlineViewPr>
    <p:cViewPr>
      <p:scale>
        <a:sx n="33" d="100"/>
        <a:sy n="33" d="100"/>
      </p:scale>
      <p:origin x="0" y="3960"/>
    </p:cViewPr>
    <p:sldLst>
      <p:sld r:id="rId1" collapse="1"/>
    </p:sldLst>
  </p:outlineViewPr>
  <p:notesTextViewPr>
    <p:cViewPr>
      <p:scale>
        <a:sx n="100" d="100"/>
        <a:sy n="100" d="100"/>
      </p:scale>
      <p:origin x="0" y="0"/>
    </p:cViewPr>
  </p:notesTextViewPr>
  <p:sorterViewPr>
    <p:cViewPr>
      <p:scale>
        <a:sx n="89" d="100"/>
        <a:sy n="89" d="100"/>
      </p:scale>
      <p:origin x="0" y="987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slide" Target="slides/slide35.xml"/><Relationship Id="rId58" Type="http://schemas.openxmlformats.org/officeDocument/2006/relationships/slide" Target="slides/slide36.xml"/><Relationship Id="rId59" Type="http://schemas.openxmlformats.org/officeDocument/2006/relationships/slide" Target="slides/slide37.xml"/><Relationship Id="rId70" Type="http://schemas.openxmlformats.org/officeDocument/2006/relationships/slide" Target="slides/slide48.xml"/><Relationship Id="rId71" Type="http://schemas.openxmlformats.org/officeDocument/2006/relationships/slide" Target="slides/slide49.xml"/><Relationship Id="rId72" Type="http://schemas.openxmlformats.org/officeDocument/2006/relationships/slide" Target="slides/slide50.xml"/><Relationship Id="rId73" Type="http://schemas.openxmlformats.org/officeDocument/2006/relationships/slide" Target="slides/slide51.xml"/><Relationship Id="rId74" Type="http://schemas.openxmlformats.org/officeDocument/2006/relationships/slide" Target="slides/slide52.xml"/><Relationship Id="rId75" Type="http://schemas.openxmlformats.org/officeDocument/2006/relationships/slide" Target="slides/slide53.xml"/><Relationship Id="rId76" Type="http://schemas.openxmlformats.org/officeDocument/2006/relationships/slide" Target="slides/slide54.xml"/><Relationship Id="rId77" Type="http://schemas.openxmlformats.org/officeDocument/2006/relationships/slide" Target="slides/slide55.xml"/><Relationship Id="rId78" Type="http://schemas.openxmlformats.org/officeDocument/2006/relationships/slide" Target="slides/slide56.xml"/><Relationship Id="rId79" Type="http://schemas.openxmlformats.org/officeDocument/2006/relationships/slide" Target="slides/slide57.xml"/><Relationship Id="rId90" Type="http://schemas.openxmlformats.org/officeDocument/2006/relationships/slide" Target="slides/slide68.xml"/><Relationship Id="rId91" Type="http://schemas.openxmlformats.org/officeDocument/2006/relationships/slide" Target="slides/slide69.xml"/><Relationship Id="rId92" Type="http://schemas.openxmlformats.org/officeDocument/2006/relationships/slide" Target="slides/slide70.xml"/><Relationship Id="rId93" Type="http://schemas.openxmlformats.org/officeDocument/2006/relationships/slide" Target="slides/slide71.xml"/><Relationship Id="rId94" Type="http://schemas.openxmlformats.org/officeDocument/2006/relationships/slide" Target="slides/slide72.xml"/><Relationship Id="rId95" Type="http://schemas.openxmlformats.org/officeDocument/2006/relationships/slide" Target="slides/slide73.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60" Type="http://schemas.openxmlformats.org/officeDocument/2006/relationships/slide" Target="slides/slide38.xml"/><Relationship Id="rId61" Type="http://schemas.openxmlformats.org/officeDocument/2006/relationships/slide" Target="slides/slide39.xml"/><Relationship Id="rId62" Type="http://schemas.openxmlformats.org/officeDocument/2006/relationships/slide" Target="slides/slide40.xml"/><Relationship Id="rId63" Type="http://schemas.openxmlformats.org/officeDocument/2006/relationships/slide" Target="slides/slide41.xml"/><Relationship Id="rId64" Type="http://schemas.openxmlformats.org/officeDocument/2006/relationships/slide" Target="slides/slide42.xml"/><Relationship Id="rId65" Type="http://schemas.openxmlformats.org/officeDocument/2006/relationships/slide" Target="slides/slide43.xml"/><Relationship Id="rId66" Type="http://schemas.openxmlformats.org/officeDocument/2006/relationships/slide" Target="slides/slide44.xml"/><Relationship Id="rId67" Type="http://schemas.openxmlformats.org/officeDocument/2006/relationships/slide" Target="slides/slide45.xml"/><Relationship Id="rId68" Type="http://schemas.openxmlformats.org/officeDocument/2006/relationships/slide" Target="slides/slide46.xml"/><Relationship Id="rId69" Type="http://schemas.openxmlformats.org/officeDocument/2006/relationships/slide" Target="slides/slide47.xml"/><Relationship Id="rId100" Type="http://schemas.openxmlformats.org/officeDocument/2006/relationships/viewProps" Target="viewProps.xml"/><Relationship Id="rId80" Type="http://schemas.openxmlformats.org/officeDocument/2006/relationships/slide" Target="slides/slide58.xml"/><Relationship Id="rId81" Type="http://schemas.openxmlformats.org/officeDocument/2006/relationships/slide" Target="slides/slide59.xml"/><Relationship Id="rId82" Type="http://schemas.openxmlformats.org/officeDocument/2006/relationships/slide" Target="slides/slide60.xml"/><Relationship Id="rId83" Type="http://schemas.openxmlformats.org/officeDocument/2006/relationships/slide" Target="slides/slide61.xml"/><Relationship Id="rId84" Type="http://schemas.openxmlformats.org/officeDocument/2006/relationships/slide" Target="slides/slide62.xml"/><Relationship Id="rId85" Type="http://schemas.openxmlformats.org/officeDocument/2006/relationships/slide" Target="slides/slide63.xml"/><Relationship Id="rId86" Type="http://schemas.openxmlformats.org/officeDocument/2006/relationships/slide" Target="slides/slide64.xml"/><Relationship Id="rId87" Type="http://schemas.openxmlformats.org/officeDocument/2006/relationships/slide" Target="slides/slide65.xml"/><Relationship Id="rId88" Type="http://schemas.openxmlformats.org/officeDocument/2006/relationships/slide" Target="slides/slide66.xml"/><Relationship Id="rId89" Type="http://schemas.openxmlformats.org/officeDocument/2006/relationships/slide" Target="slides/slide67.xml"/></Relationships>
</file>

<file path=ppt/_rels/viewProps.xml.rels><?xml version="1.0" encoding="UTF-8" standalone="yes"?>
<Relationships xmlns="http://schemas.openxmlformats.org/package/2006/relationships"><Relationship Id="rId1" Type="http://schemas.openxmlformats.org/officeDocument/2006/relationships/slide" Target="slides/slide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2ACE10-FA5F-49AF-857B-A23821A5485C}" type="datetimeFigureOut">
              <a:rPr lang="en-US" smtClean="0"/>
              <a:pPr/>
              <a:t>29/7/15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611B13-D5D7-4222-80A5-FA1C670E377A}" type="slidenum">
              <a:rPr lang="en-US" smtClean="0"/>
              <a:pPr/>
              <a:t>‹#›</a:t>
            </a:fld>
            <a:endParaRPr lang="en-US"/>
          </a:p>
        </p:txBody>
      </p:sp>
    </p:spTree>
    <p:extLst>
      <p:ext uri="{BB962C8B-B14F-4D97-AF65-F5344CB8AC3E}">
        <p14:creationId xmlns:p14="http://schemas.microsoft.com/office/powerpoint/2010/main" val="1584338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39A8FF-C20C-42F6-8282-C414AF539CBE}" type="datetimeFigureOut">
              <a:rPr lang="en-US" smtClean="0"/>
              <a:pPr/>
              <a:t>29/7/15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85F172-7E07-4919-A132-59E13E027F4D}" type="slidenum">
              <a:rPr lang="en-US" smtClean="0"/>
              <a:pPr/>
              <a:t>‹#›</a:t>
            </a:fld>
            <a:endParaRPr lang="en-US"/>
          </a:p>
        </p:txBody>
      </p:sp>
    </p:spTree>
    <p:extLst>
      <p:ext uri="{BB962C8B-B14F-4D97-AF65-F5344CB8AC3E}">
        <p14:creationId xmlns:p14="http://schemas.microsoft.com/office/powerpoint/2010/main" val="2723750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pPr/>
              <a:t>1</a:t>
            </a:fld>
            <a:endParaRPr lang="en-US" sz="1200"/>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6483"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have some specific information about the purpose and function of each of the four Gospels.  The individual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sub-frames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are designated 1 through 4.</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853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Each of the frames now gets its name... MATTHEW in the first...</a:t>
            </a:r>
          </a:p>
          <a:p>
            <a:r>
              <a:rPr lang="en-US" b="1" dirty="0">
                <a:latin typeface="Times" charset="0"/>
                <a:ea typeface="ＭＳ Ｐゴシック" charset="0"/>
                <a:cs typeface="ＭＳ Ｐゴシック" charset="0"/>
              </a:rPr>
              <a:t>////	MARK, second...</a:t>
            </a:r>
          </a:p>
          <a:p>
            <a:r>
              <a:rPr lang="en-US" b="1" dirty="0">
                <a:latin typeface="Times" charset="0"/>
                <a:ea typeface="ＭＳ Ｐゴシック" charset="0"/>
                <a:cs typeface="ＭＳ Ｐゴシック" charset="0"/>
              </a:rPr>
              <a:t>////	LUKE, third...and finally, the fourth… </a:t>
            </a:r>
          </a:p>
          <a:p>
            <a:r>
              <a:rPr lang="en-US" b="1" dirty="0">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057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262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ja-JP" altLang="en-US" b="1">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8467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Here is a last set of interesting ideas, with thanks to some anonymous believer who developed them years ago.  </a:t>
            </a:r>
          </a:p>
          <a:p>
            <a:r>
              <a:rPr lang="en-US" b="1" dirty="0">
                <a:latin typeface="Times" charset="0"/>
                <a:ea typeface="ＭＳ Ｐゴシック" charset="0"/>
                <a:cs typeface="ＭＳ Ｐゴシック" charset="0"/>
              </a:rPr>
              <a:t>////	Call it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the message in a nutshell.</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Question: what is the one single word that might characterize the message of each Gospel?</a:t>
            </a:r>
          </a:p>
          <a:p>
            <a:r>
              <a:rPr lang="en-US" b="1" dirty="0">
                <a:latin typeface="Times" charset="0"/>
                <a:ea typeface="ＭＳ Ｐゴシック" charset="0"/>
                <a:cs typeface="ＭＳ Ｐゴシック" charset="0"/>
              </a:rPr>
              <a:t>////	For MATTHEW...that book tells us what Jesus Christ SAID.</a:t>
            </a:r>
          </a:p>
          <a:p>
            <a:r>
              <a:rPr lang="en-US" b="1" dirty="0">
                <a:latin typeface="Times" charset="0"/>
                <a:ea typeface="ＭＳ Ｐゴシック" charset="0"/>
                <a:cs typeface="ＭＳ Ｐゴシック" charset="0"/>
              </a:rPr>
              <a:t>////	MARK tells us what He DID.</a:t>
            </a:r>
          </a:p>
          <a:p>
            <a:r>
              <a:rPr lang="en-US" b="1" dirty="0">
                <a:latin typeface="Times" charset="0"/>
                <a:ea typeface="ＭＳ Ｐゴシック" charset="0"/>
                <a:cs typeface="ＭＳ Ｐゴシック" charset="0"/>
              </a:rPr>
              <a:t>////	LUKE shows us clearly what the Messiah FELT.</a:t>
            </a:r>
          </a:p>
          <a:p>
            <a:r>
              <a:rPr lang="en-US" b="1" dirty="0">
                <a:latin typeface="Times" charset="0"/>
                <a:ea typeface="ＭＳ Ｐゴシック" charset="0"/>
                <a:cs typeface="ＭＳ Ｐゴシック" charset="0"/>
              </a:rPr>
              <a:t>////	And JOHN, with enormous clarity, tells us what Christ MEANT!</a:t>
            </a:r>
          </a:p>
          <a:p>
            <a:r>
              <a:rPr lang="en-US" b="1" dirty="0">
                <a:latin typeface="Times" charset="0"/>
                <a:ea typeface="ＭＳ Ｐゴシック" charset="0"/>
                <a:cs typeface="ＭＳ Ｐゴシック" charset="0"/>
              </a:rPr>
              <a:t>What he SAID...what He DID...what He FELT...and what He MEANT!</a:t>
            </a:r>
          </a:p>
          <a:p>
            <a:r>
              <a:rPr lang="en-US" b="1" dirty="0">
                <a:latin typeface="Times" charset="0"/>
                <a:ea typeface="ＭＳ Ｐゴシック" charset="0"/>
                <a:cs typeface="ＭＳ Ｐゴシック" charset="0"/>
              </a:rPr>
              <a:t>These single-word ideas help us to tightly focus on the remarkable differences that exist among the Gospel writings.  For many Bible readers, such </a:t>
            </a:r>
            <a:r>
              <a:rPr lang="en-US" b="1" dirty="0" err="1">
                <a:latin typeface="Times" charset="0"/>
                <a:ea typeface="ＭＳ Ｐゴシック" charset="0"/>
                <a:cs typeface="ＭＳ Ｐゴシック" charset="0"/>
              </a:rPr>
              <a:t>distinctives</a:t>
            </a:r>
            <a:r>
              <a:rPr lang="en-US" b="1" dirty="0">
                <a:latin typeface="Times" charset="0"/>
                <a:ea typeface="ＭＳ Ｐゴシック" charset="0"/>
                <a:cs typeface="ＭＳ Ｐゴシック" charset="0"/>
              </a:rPr>
              <a:t> are unfamiliar territory.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2883" name="Text Box 2"/>
          <p:cNvSpPr>
            <a:spLocks noGrp="1" noChangeArrowheads="1"/>
          </p:cNvSpPr>
          <p:nvPr>
            <p:ph type="body"/>
          </p:nvPr>
        </p:nvSpPr>
        <p:spPr>
          <a:xfrm>
            <a:off x="914400" y="4343400"/>
            <a:ext cx="5029200" cy="4116388"/>
          </a:xfrm>
          <a:noFill/>
          <a:ln/>
        </p:spPr>
        <p:txBody>
          <a:bodyPr wrap="square" anchor="ctr"/>
          <a:lstStyle/>
          <a:p>
            <a:pPr eaLnBrk="1" hangingPunct="1"/>
            <a:r>
              <a:rPr lang="en-US" b="1" smtClean="0">
                <a:latin typeface="Times" charset="0"/>
              </a:rPr>
              <a:t>Now comes that word that</a:t>
            </a:r>
            <a:r>
              <a:rPr lang="fr-FR" altLang="ja-JP" b="1" smtClean="0">
                <a:latin typeface="Times" charset="0"/>
              </a:rPr>
              <a:t>'</a:t>
            </a:r>
            <a:r>
              <a:rPr lang="en-US" altLang="ja-JP" b="1" smtClean="0">
                <a:latin typeface="Times" charset="0"/>
              </a:rPr>
              <a:t>s a strange one to many...</a:t>
            </a:r>
          </a:p>
          <a:p>
            <a:pPr eaLnBrk="1" hangingPunct="1"/>
            <a:r>
              <a:rPr lang="en-US" b="1" smtClean="0">
                <a:latin typeface="Times" charset="0"/>
              </a:rPr>
              <a:t>////	SYNOPTIC…meaning…</a:t>
            </a:r>
          </a:p>
          <a:p>
            <a:pPr eaLnBrk="1" hangingPunct="1"/>
            <a:r>
              <a:rPr lang="en-US" b="1" smtClean="0">
                <a:latin typeface="Times" charset="0"/>
              </a:rPr>
              <a:t>////	… </a:t>
            </a:r>
            <a:r>
              <a:rPr lang="ja-JP" altLang="en-US" b="1" smtClean="0">
                <a:latin typeface="Times" charset="0"/>
              </a:rPr>
              <a:t>“</a:t>
            </a:r>
            <a:r>
              <a:rPr lang="en-US" altLang="ja-JP" b="1" smtClean="0">
                <a:latin typeface="Times" charset="0"/>
              </a:rPr>
              <a:t>TO SEE TOGETHER</a:t>
            </a:r>
            <a:r>
              <a:rPr lang="ja-JP" altLang="en-US" b="1" smtClean="0">
                <a:latin typeface="Times" charset="0"/>
              </a:rPr>
              <a:t>”</a:t>
            </a:r>
            <a:r>
              <a:rPr lang="en-US" altLang="ja-JP" b="1" smtClean="0">
                <a:latin typeface="Times" charset="0"/>
              </a:rPr>
              <a:t>…add these words to that triangle shape on your study help.</a:t>
            </a:r>
          </a:p>
          <a:p>
            <a:pPr eaLnBrk="1" hangingPunct="1"/>
            <a:r>
              <a:rPr lang="en-US" b="1" smtClean="0">
                <a:latin typeface="Times"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ndParaRPr>
          </a:p>
        </p:txBody>
      </p:sp>
      <p:sp>
        <p:nvSpPr>
          <p:cNvPr id="1935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b="1" smtClean="0">
                <a:latin typeface="Times" charset="0"/>
                <a:ea typeface="ＭＳ Ｐゴシック" charset="0"/>
                <a:cs typeface="ＭＳ Ｐゴシック" charset="0"/>
              </a:rPr>
              <a:t> Follow </a:t>
            </a:r>
            <a:r>
              <a:rPr lang="en-US" b="1" dirty="0">
                <a:latin typeface="Times" charset="0"/>
                <a:ea typeface="ＭＳ Ｐゴシック" charset="0"/>
                <a:cs typeface="ＭＳ Ｐゴシック" charset="0"/>
              </a:rPr>
              <a:t>the arrows as they link together the gospels of MATTHEW, MARK and LUKE.  Again…you</a:t>
            </a:r>
            <a:r>
              <a:rPr lang="fr-FR"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dirty="0">
                <a:latin typeface="Times" charset="0"/>
                <a:ea typeface="ＭＳ Ｐゴシック" charset="0"/>
                <a:cs typeface="ＭＳ Ｐゴシック" charset="0"/>
              </a:rPr>
              <a:t>	</a:t>
            </a:r>
            <a:r>
              <a:rPr lang="vi-VN" sz="1200" b="0" i="0" kern="1200" dirty="0" smtClean="0">
                <a:solidFill>
                  <a:schemeClr val="tx1"/>
                </a:solidFill>
                <a:latin typeface="Arial" pitchFamily="-112" charset="0"/>
                <a:ea typeface="ＭＳ Ｐゴシック" charset="-128"/>
                <a:cs typeface="ＭＳ Ｐゴシック" charset="-128"/>
              </a:rPr>
              <a:t>Ở một phươngdiện khác... Phúc-âm Giăng - ởđây được xemxét với một dấu TỔNG (SUMMA) quenthuộc của toán-học - đạidiện cho toànbộ những gì Chúa Giêxu Cơđốc MUỐN NÓI - tổng của tấtcả những gì Người giảng và bàytỏ - cả ở nơi côngcộng và ở chỗ riêngtư.  Cho rằng Chúa Giêxu rõràng là chính ĐCT, nên Giăng đã nâng tầm chântrời thuộclinh của chúngta trong những cáchthức mà ba phúc-âm kia không làm được.</a:t>
            </a:r>
          </a:p>
          <a:p>
            <a:r>
              <a:rPr lang="vi-VN" sz="1200" b="0" i="0" kern="1200" dirty="0" smtClean="0">
                <a:solidFill>
                  <a:schemeClr val="tx1"/>
                </a:solidFill>
                <a:latin typeface="Arial" pitchFamily="-112" charset="0"/>
                <a:ea typeface="ＭＳ Ｐゴシック" charset="-128"/>
                <a:cs typeface="ＭＳ Ｐゴシック" charset="-128"/>
              </a:rPr>
              <a:t/>
            </a:r>
            <a:br>
              <a:rPr lang="vi-VN" sz="1200" b="0" i="0" kern="1200" dirty="0" smtClean="0">
                <a:solidFill>
                  <a:schemeClr val="tx1"/>
                </a:solidFill>
                <a:latin typeface="Arial" pitchFamily="-112" charset="0"/>
                <a:ea typeface="ＭＳ Ｐゴシック" charset="-128"/>
                <a:cs typeface="ＭＳ Ｐゴシック" charset="-128"/>
              </a:rPr>
            </a:br>
            <a:endParaRPr lang="vi-VN" sz="1200" b="0" i="0" kern="1200" dirty="0" smtClean="0">
              <a:solidFill>
                <a:schemeClr val="tx1"/>
              </a:solidFill>
              <a:latin typeface="Arial" pitchFamily="-112" charset="0"/>
              <a:ea typeface="ＭＳ Ｐゴシック" charset="-128"/>
              <a:cs typeface="ＭＳ Ｐゴシック" charset="-128"/>
            </a:endParaRPr>
          </a:p>
          <a:p>
            <a:r>
              <a:rPr lang="vi-VN" sz="1200" b="0" i="0" kern="1200" dirty="0" smtClean="0">
                <a:solidFill>
                  <a:schemeClr val="tx1"/>
                </a:solidFill>
                <a:latin typeface="Arial" pitchFamily="-112" charset="0"/>
                <a:ea typeface="ＭＳ Ｐゴシック" charset="-128"/>
                <a:cs typeface="ＭＳ Ｐゴシック" charset="-128"/>
              </a:rPr>
              <a:t>**Chữcái Sigma của Hilạp là kýhiệu toánhọc quốctế để chỉ Tổng/Tổngsố (Sum)</a:t>
            </a:r>
          </a:p>
          <a:p>
            <a:pPr eaLnBrk="1" hangingPunct="1"/>
            <a:endParaRPr lang="en-US" b="1" dirty="0">
              <a:latin typeface="Times" charset="0"/>
              <a:ea typeface="ＭＳ Ｐゴシック" charset="0"/>
              <a:cs typeface="ＭＳ Ｐゴシック" charset="0"/>
            </a:endParaRP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4931" name="Text Box 2"/>
          <p:cNvSpPr>
            <a:spLocks noGrp="1" noChangeArrowheads="1"/>
          </p:cNvSpPr>
          <p:nvPr>
            <p:ph type="body"/>
          </p:nvPr>
        </p:nvSpPr>
        <p:spPr>
          <a:xfrm>
            <a:off x="914400" y="4343400"/>
            <a:ext cx="5029200" cy="4116388"/>
          </a:xfrm>
          <a:noFill/>
          <a:ln/>
        </p:spPr>
        <p:txBody>
          <a:bodyPr wrap="square" anchor="ctr"/>
          <a:lstStyle/>
          <a:p>
            <a:pPr eaLnBrk="1" hangingPunct="1"/>
            <a:r>
              <a:rPr lang="en-US" b="1" smtClean="0">
                <a:latin typeface="Times" charset="0"/>
              </a:rPr>
              <a:t>Each of the Gospels say things that the others don</a:t>
            </a:r>
            <a:r>
              <a:rPr lang="fr-FR" altLang="ja-JP" b="1" smtClean="0">
                <a:latin typeface="Times" charset="0"/>
              </a:rPr>
              <a:t>'</a:t>
            </a:r>
            <a:r>
              <a:rPr lang="en-US" altLang="ja-JP" b="1" smtClean="0">
                <a:latin typeface="Times" charset="0"/>
              </a:rPr>
              <a:t>t... </a:t>
            </a:r>
          </a:p>
          <a:p>
            <a:pPr eaLnBrk="1" hangingPunct="1"/>
            <a:r>
              <a:rPr lang="en-US" b="1" smtClean="0">
                <a:latin typeface="Times" charset="0"/>
              </a:rPr>
              <a:t>////    MATTHEW was believed by the early church to have written first...</a:t>
            </a:r>
          </a:p>
          <a:p>
            <a:pPr eaLnBrk="1" hangingPunct="1"/>
            <a:r>
              <a:rPr lang="en-US" b="1" smtClean="0">
                <a:latin typeface="Times" charset="0"/>
              </a:rPr>
              <a:t>////    MARK shares a lot of material with Matthew, such as Christ</a:t>
            </a:r>
            <a:r>
              <a:rPr lang="fr-FR" altLang="ja-JP" b="1" smtClean="0">
                <a:latin typeface="Times" charset="0"/>
              </a:rPr>
              <a:t>'</a:t>
            </a:r>
            <a:r>
              <a:rPr lang="en-US" altLang="ja-JP" b="1" smtClean="0">
                <a:latin typeface="Times" charset="0"/>
              </a:rPr>
              <a:t>s baptism and supper...</a:t>
            </a:r>
          </a:p>
          <a:p>
            <a:pPr eaLnBrk="1" hangingPunct="1"/>
            <a:r>
              <a:rPr lang="en-US" b="1" smtClean="0">
                <a:latin typeface="Times" charset="0"/>
              </a:rPr>
              <a:t>////    LUKE also has much overlap with Matthew and Mark, such as Christ</a:t>
            </a:r>
            <a:r>
              <a:rPr lang="fr-FR" altLang="ja-JP" b="1" smtClean="0">
                <a:latin typeface="Times" charset="0"/>
              </a:rPr>
              <a:t>'</a:t>
            </a:r>
            <a:r>
              <a:rPr lang="en-US" altLang="ja-JP" b="1" smtClean="0">
                <a:latin typeface="Times" charset="0"/>
              </a:rPr>
              <a:t>s baptism and supper—but only Matthew and Luke record Christ</a:t>
            </a:r>
            <a:r>
              <a:rPr lang="fr-FR" altLang="ja-JP" b="1" smtClean="0">
                <a:latin typeface="Times" charset="0"/>
              </a:rPr>
              <a:t>'</a:t>
            </a:r>
            <a:r>
              <a:rPr lang="en-US" altLang="ja-JP" b="1" smtClean="0">
                <a:latin typeface="Times" charset="0"/>
              </a:rPr>
              <a:t>s birth and genealogy.  However, the fourth… </a:t>
            </a:r>
          </a:p>
          <a:p>
            <a:pPr eaLnBrk="1" hangingPunct="1"/>
            <a:r>
              <a:rPr lang="en-US" b="1" smtClean="0">
                <a:latin typeface="Times" charset="0"/>
              </a:rPr>
              <a:t>////   JOHN, stands alone in terms of its material.  Only 8% of it repeats stories from the others—such as the feeding of the 5000, and, of course, His death and resurrection.</a:t>
            </a:r>
          </a:p>
          <a:p>
            <a:pPr eaLnBrk="1" hangingPunct="1"/>
            <a:r>
              <a:rPr lang="en-US" b="1" smtClean="0">
                <a:latin typeface="Times" charset="0"/>
              </a:rPr>
              <a:t>////  But the remaining 91% of JOHN you will find only in JOHN.</a:t>
            </a:r>
          </a:p>
          <a:p>
            <a:pPr eaLnBrk="1" hangingPunct="1"/>
            <a:endParaRPr lang="en-US" b="1" smtClean="0">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9286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2883" name="Text Box 2"/>
          <p:cNvSpPr>
            <a:spLocks noGrp="1" noChangeArrowheads="1"/>
          </p:cNvSpPr>
          <p:nvPr>
            <p:ph type="body"/>
          </p:nvPr>
        </p:nvSpPr>
        <p:spPr>
          <a:xfrm>
            <a:off x="914400" y="4343400"/>
            <a:ext cx="5029200" cy="4116388"/>
          </a:xfrm>
          <a:noFill/>
          <a:ln/>
        </p:spPr>
        <p:txBody>
          <a:bodyPr wrap="square" anchor="ctr"/>
          <a:lstStyle/>
          <a:p>
            <a:pPr eaLnBrk="1" hangingPunct="1"/>
            <a:r>
              <a:rPr lang="en-US" b="1" smtClean="0">
                <a:latin typeface="Times" charset="0"/>
              </a:rPr>
              <a:t>Now comes that word that</a:t>
            </a:r>
            <a:r>
              <a:rPr lang="fr-FR" altLang="ja-JP" b="1" smtClean="0">
                <a:latin typeface="Times" charset="0"/>
              </a:rPr>
              <a:t>'</a:t>
            </a:r>
            <a:r>
              <a:rPr lang="en-US" altLang="ja-JP" b="1" smtClean="0">
                <a:latin typeface="Times" charset="0"/>
              </a:rPr>
              <a:t>s a strange one to many...</a:t>
            </a:r>
          </a:p>
          <a:p>
            <a:pPr eaLnBrk="1" hangingPunct="1"/>
            <a:r>
              <a:rPr lang="en-US" b="1" smtClean="0">
                <a:latin typeface="Times" charset="0"/>
              </a:rPr>
              <a:t>////	SYNOPTIC…meaning…</a:t>
            </a:r>
          </a:p>
          <a:p>
            <a:pPr eaLnBrk="1" hangingPunct="1"/>
            <a:r>
              <a:rPr lang="en-US" b="1" smtClean="0">
                <a:latin typeface="Times" charset="0"/>
              </a:rPr>
              <a:t>////	… </a:t>
            </a:r>
            <a:r>
              <a:rPr lang="ja-JP" altLang="en-US" b="1" smtClean="0">
                <a:latin typeface="Times" charset="0"/>
              </a:rPr>
              <a:t>“</a:t>
            </a:r>
            <a:r>
              <a:rPr lang="en-US" altLang="ja-JP" b="1" smtClean="0">
                <a:latin typeface="Times" charset="0"/>
              </a:rPr>
              <a:t>TO SEE TOGETHER</a:t>
            </a:r>
            <a:r>
              <a:rPr lang="ja-JP" altLang="en-US" b="1" smtClean="0">
                <a:latin typeface="Times" charset="0"/>
              </a:rPr>
              <a:t>”</a:t>
            </a:r>
            <a:r>
              <a:rPr lang="en-US" altLang="ja-JP" b="1" smtClean="0">
                <a:latin typeface="Times" charset="0"/>
              </a:rPr>
              <a:t>…add these words to that triangle shape on your study help.</a:t>
            </a:r>
          </a:p>
          <a:p>
            <a:pPr eaLnBrk="1" hangingPunct="1"/>
            <a:r>
              <a:rPr lang="en-US" b="1" smtClean="0">
                <a:latin typeface="Times"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w="12700" cap="sq">
            <a:headEnd type="none" w="sm" len="sm"/>
            <a:tailEnd type="none" w="sm" len="sm"/>
          </a:ln>
        </p:spPr>
        <p:txBody>
          <a:bodyPr/>
          <a:lstStyle/>
          <a:p>
            <a:fld id="{9EE194ED-F04B-4A87-98C4-559EF6505F85}" type="slidenum">
              <a:rPr lang="en-US" smtClean="0">
                <a:solidFill>
                  <a:srgbClr val="000000"/>
                </a:solidFill>
              </a:rPr>
              <a:pPr/>
              <a:t>2</a:t>
            </a:fld>
            <a:endParaRPr lang="en-US" smtClean="0">
              <a:solidFill>
                <a:srgbClr val="000000"/>
              </a:solidFill>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sz="1000" smtClean="0">
                <a:latin typeface="Times New Roman" pitchFamily="18" charset="0"/>
              </a:rPr>
              <a:t>What overall observations on the NT can you make from this diagram?</a:t>
            </a:r>
          </a:p>
          <a:p>
            <a:pPr eaLnBrk="1" hangingPunct="1"/>
            <a:r>
              <a:rPr lang="en-US" sz="1000" smtClean="0">
                <a:latin typeface="Times New Roman" pitchFamily="18" charset="0"/>
              </a:rPr>
              <a:t>Gospels and Acts form the primary and secondary foundations of the NT. </a:t>
            </a:r>
          </a:p>
          <a:p>
            <a:pPr eaLnBrk="1" hangingPunct="1"/>
            <a:r>
              <a:rPr lang="en-US" sz="1000" smtClean="0">
                <a:latin typeface="Times New Roman" pitchFamily="18" charset="0"/>
              </a:rPr>
              <a:t>On the historical foundation are two pillars of 9 books each.</a:t>
            </a:r>
          </a:p>
          <a:p>
            <a:pPr eaLnBrk="1" hangingPunct="1"/>
            <a:r>
              <a:rPr lang="en-US" sz="1000" smtClean="0">
                <a:latin typeface="Times New Roman" pitchFamily="18" charset="0"/>
              </a:rPr>
              <a:t>Paul</a:t>
            </a:r>
            <a:r>
              <a:rPr lang="en-US" altLang="en-US" sz="1000" smtClean="0">
                <a:latin typeface="Times New Roman" pitchFamily="18" charset="0"/>
              </a:rPr>
              <a:t>’</a:t>
            </a:r>
            <a:r>
              <a:rPr lang="en-US" sz="1000" smtClean="0">
                <a:latin typeface="Times New Roman" pitchFamily="18" charset="0"/>
              </a:rPr>
              <a:t>s letters to churches in the left pillar all fit into Acts.</a:t>
            </a:r>
          </a:p>
          <a:p>
            <a:pPr eaLnBrk="1" hangingPunct="1"/>
            <a:r>
              <a:rPr lang="en-US" sz="1000" smtClean="0">
                <a:latin typeface="Times New Roman" pitchFamily="18" charset="0"/>
              </a:rPr>
              <a:t>Paul didn</a:t>
            </a:r>
            <a:r>
              <a:rPr lang="en-US" altLang="en-US" sz="1000" smtClean="0">
                <a:latin typeface="Times New Roman" pitchFamily="18" charset="0"/>
              </a:rPr>
              <a:t>’</a:t>
            </a:r>
            <a:r>
              <a:rPr lang="en-US" sz="1000" smtClean="0">
                <a:latin typeface="Times New Roman" pitchFamily="18" charset="0"/>
              </a:rPr>
              <a:t>t write any inspired letters to churches after Acts.</a:t>
            </a:r>
          </a:p>
          <a:p>
            <a:pPr eaLnBrk="1" hangingPunct="1"/>
            <a:r>
              <a:rPr lang="en-US" sz="1000" smtClean="0">
                <a:latin typeface="Times New Roman" pitchFamily="18" charset="0"/>
              </a:rPr>
              <a:t>Pauline letters are named after recipients while General after authors (except Hebrews)</a:t>
            </a:r>
          </a:p>
          <a:p>
            <a:pPr eaLnBrk="1" hangingPunct="1"/>
            <a:r>
              <a:rPr lang="en-US" sz="1000" smtClean="0">
                <a:latin typeface="Times New Roman" pitchFamily="18" charset="0"/>
              </a:rPr>
              <a:t>The four gospels are named after their authors.</a:t>
            </a:r>
          </a:p>
          <a:p>
            <a:pPr eaLnBrk="1" hangingPunct="1"/>
            <a:r>
              <a:rPr lang="en-US" sz="1000" smtClean="0">
                <a:latin typeface="Times New Roman" pitchFamily="18" charset="0"/>
              </a:rPr>
              <a:t>Every book that ends in "ns" is Pauline</a:t>
            </a:r>
          </a:p>
          <a:p>
            <a:pPr eaLnBrk="1" hangingPunct="1"/>
            <a:r>
              <a:rPr lang="en-US" sz="1000" smtClean="0">
                <a:latin typeface="Times New Roman" pitchFamily="18" charset="0"/>
              </a:rPr>
              <a:t>All Pastoral Epistles begin with "T"</a:t>
            </a:r>
          </a:p>
          <a:p>
            <a:pPr eaLnBrk="1" hangingPunct="1"/>
            <a:r>
              <a:rPr lang="en-US" sz="1000" smtClean="0">
                <a:latin typeface="Times New Roman" pitchFamily="18" charset="0"/>
              </a:rPr>
              <a:t>All General Epistles were written after Acts except James.</a:t>
            </a:r>
          </a:p>
          <a:p>
            <a:pPr eaLnBrk="1" hangingPunct="1"/>
            <a:r>
              <a:rPr lang="en-US" sz="1000" smtClean="0">
                <a:latin typeface="Times New Roman" pitchFamily="18" charset="0"/>
              </a:rPr>
              <a:t>Each of the 2 pillars also have a foundational book: Romans &amp; Hebrews (also their longest)</a:t>
            </a:r>
          </a:p>
          <a:p>
            <a:pPr eaLnBrk="1" hangingPunct="1"/>
            <a:r>
              <a:rPr lang="en-US" sz="1000" smtClean="0">
                <a:latin typeface="Times New Roman" pitchFamily="18" charset="0"/>
              </a:rPr>
              <a:t>Both pillars also end up in books that primarily deal with eschatology</a:t>
            </a:r>
          </a:p>
          <a:p>
            <a:pPr eaLnBrk="1" hangingPunct="1"/>
            <a:r>
              <a:rPr lang="en-US" sz="1000" smtClean="0">
                <a:latin typeface="Times New Roman" pitchFamily="18" charset="0"/>
              </a:rPr>
              <a:t>Instruction to the leaders comprise only 4 books </a:t>
            </a:r>
          </a:p>
          <a:p>
            <a:pPr eaLnBrk="1" hangingPunct="1"/>
            <a:r>
              <a:rPr lang="en-US" sz="1000" smtClean="0">
                <a:latin typeface="Times New Roman" pitchFamily="18" charset="0"/>
              </a:rPr>
              <a:t>Only 4 NT books are written to an individual</a:t>
            </a:r>
          </a:p>
          <a:p>
            <a:pPr eaLnBrk="1" hangingPunct="1"/>
            <a:r>
              <a:rPr lang="en-US" sz="1000" smtClean="0">
                <a:latin typeface="Times New Roman" pitchFamily="18" charset="0"/>
              </a:rPr>
              <a:t>i.e., the NT is written not to leaders primarily but to the average Christian</a:t>
            </a:r>
          </a:p>
          <a:p>
            <a:pPr eaLnBrk="1" hangingPunct="1"/>
            <a:r>
              <a:rPr lang="en-US" sz="1000" smtClean="0">
                <a:latin typeface="Times New Roman" pitchFamily="18" charset="0"/>
              </a:rPr>
              <a:t>Each 1</a:t>
            </a:r>
            <a:r>
              <a:rPr lang="en-US" sz="1000" baseline="30000" smtClean="0">
                <a:latin typeface="Times New Roman" pitchFamily="18" charset="0"/>
              </a:rPr>
              <a:t>st</a:t>
            </a:r>
            <a:r>
              <a:rPr lang="en-US" sz="1000" smtClean="0">
                <a:latin typeface="Times New Roman" pitchFamily="18" charset="0"/>
              </a:rPr>
              <a:t> book of multiple (1-2 Cor, 1-2 Thess, etc.) is longer &amp; more significant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D519196B-543A-44AF-92A0-C814F0F7FBAB}" type="slidenum">
              <a:rPr lang="en-US" smtClean="0">
                <a:solidFill>
                  <a:srgbClr val="000000"/>
                </a:solidFill>
              </a:rPr>
              <a:pPr/>
              <a:t>27</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wrap="square"/>
          <a:lstStyle/>
          <a:p>
            <a:pPr eaLnBrk="1" hangingPunct="1">
              <a:spcBef>
                <a:spcPct val="0"/>
              </a:spcBef>
            </a:pPr>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51C0A99F-0635-4197-989A-974BE8B867A9}" type="slidenum">
              <a:rPr lang="en-US" smtClean="0">
                <a:solidFill>
                  <a:srgbClr val="000000"/>
                </a:solidFill>
              </a:rPr>
              <a:pPr/>
              <a:t>28</a:t>
            </a:fld>
            <a:endParaRPr lang="en-US" smtClean="0">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wrap="square"/>
          <a:lstStyle/>
          <a:p>
            <a:pPr>
              <a:spcBef>
                <a:spcPct val="0"/>
              </a:spcBef>
            </a:pPr>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wrap="square"/>
          <a:lstStyle/>
          <a:p>
            <a:fld id="{C6504D0C-DF48-46BE-A0B5-01225535E50C}" type="slidenum">
              <a:rPr lang="en-US" smtClean="0">
                <a:solidFill>
                  <a:srgbClr val="000000"/>
                </a:solidFill>
              </a:rPr>
              <a:pPr/>
              <a:t>29</a:t>
            </a:fld>
            <a:endParaRPr lang="en-US" smtClean="0">
              <a:solidFill>
                <a:srgbClr val="000000"/>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wrap="square"/>
          <a:lstStyle/>
          <a:p>
            <a:pPr>
              <a:spcBef>
                <a:spcPct val="0"/>
              </a:spcBef>
            </a:pPr>
            <a:endParaRPr lang="en-US" dirty="0"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0420C5F-2473-4663-93CB-6E9BFCA40BD2}" type="slidenum">
              <a:rPr lang="en-US" smtClean="0">
                <a:solidFill>
                  <a:srgbClr val="000000"/>
                </a:solidFill>
              </a:rPr>
              <a:pPr/>
              <a:t>30</a:t>
            </a:fld>
            <a:endParaRPr lang="en-US" smtClean="0">
              <a:solidFill>
                <a:srgbClr val="000000"/>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wrap="square"/>
          <a:lstStyle/>
          <a:p>
            <a:pPr>
              <a:spcBef>
                <a:spcPct val="0"/>
              </a:spcBef>
            </a:pPr>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78EE5617-37D4-46D4-8487-BC64FCDADDC9}" type="slidenum">
              <a:rPr lang="en-US" smtClean="0">
                <a:solidFill>
                  <a:srgbClr val="000000"/>
                </a:solidFill>
              </a:rPr>
              <a:pPr/>
              <a:t>31</a:t>
            </a:fld>
            <a:endParaRPr lang="en-US" smtClean="0">
              <a:solidFill>
                <a:srgbClr val="000000"/>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wrap="square"/>
          <a:lstStyle/>
          <a:p>
            <a:pPr>
              <a:spcBef>
                <a:spcPct val="0"/>
              </a:spcBef>
            </a:pPr>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ndParaRPr>
          </a:p>
        </p:txBody>
      </p:sp>
      <p:sp>
        <p:nvSpPr>
          <p:cNvPr id="20787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pPr>
            <a:r>
              <a:rPr lang="en-US" b="1">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a:latin typeface="Times" charset="0"/>
                <a:ea typeface="ＭＳ Ｐゴシック" charset="0"/>
                <a:cs typeface="ＭＳ Ｐゴシック" charset="0"/>
              </a:rPr>
              <a:t>////	MATTHEW…composed sometime during the A.D. 40s…</a:t>
            </a:r>
          </a:p>
          <a:p>
            <a:pPr>
              <a:spcBef>
                <a:spcPct val="0"/>
              </a:spcBef>
            </a:pPr>
            <a:r>
              <a:rPr lang="en-US" b="1">
                <a:latin typeface="Times" charset="0"/>
                <a:ea typeface="ＭＳ Ｐゴシック" charset="0"/>
                <a:cs typeface="ＭＳ Ｐゴシック" charset="0"/>
              </a:rPr>
              <a:t>////	LUKE is suggested as next, between the years A.D. 57 and 59 A.D…</a:t>
            </a:r>
          </a:p>
          <a:p>
            <a:pPr>
              <a:spcBef>
                <a:spcPct val="0"/>
              </a:spcBef>
            </a:pPr>
            <a:r>
              <a:rPr lang="en-US" b="1">
                <a:latin typeface="Times" charset="0"/>
                <a:ea typeface="ＭＳ Ｐゴシック" charset="0"/>
                <a:cs typeface="ＭＳ Ｐゴシック" charset="0"/>
              </a:rPr>
              <a:t>////	Mark…in the next decade…between 64 and 68…</a:t>
            </a:r>
          </a:p>
          <a:p>
            <a:pPr>
              <a:spcBef>
                <a:spcPct val="0"/>
              </a:spcBef>
            </a:pPr>
            <a:r>
              <a:rPr lang="en-US" b="1">
                <a:latin typeface="Times" charset="0"/>
                <a:ea typeface="ＭＳ Ｐゴシック" charset="0"/>
                <a:cs typeface="ＭＳ Ｐゴシック" charset="0"/>
              </a:rPr>
              <a:t>////	and finally…John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ndParaRPr>
          </a:p>
        </p:txBody>
      </p:sp>
      <p:sp>
        <p:nvSpPr>
          <p:cNvPr id="20787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ea typeface="ＭＳ Ｐゴシック" charset="0"/>
                <a:cs typeface="ＭＳ Ｐゴシック" charset="0"/>
              </a:rPr>
              <a:t>////	MATTHEW…composed sometime during the A.D. 40s…</a:t>
            </a:r>
          </a:p>
          <a:p>
            <a:pPr>
              <a:spcBef>
                <a:spcPct val="0"/>
              </a:spcBef>
            </a:pPr>
            <a:r>
              <a:rPr lang="en-US" b="1" dirty="0">
                <a:latin typeface="Times" charset="0"/>
                <a:ea typeface="ＭＳ Ｐゴシック" charset="0"/>
                <a:cs typeface="ＭＳ Ｐゴシック" charset="0"/>
              </a:rPr>
              <a:t>////	LUKE is suggested as next, between the years A.D. 57 and 59 A.D…</a:t>
            </a:r>
          </a:p>
          <a:p>
            <a:pPr>
              <a:spcBef>
                <a:spcPct val="0"/>
              </a:spcBef>
            </a:pPr>
            <a:r>
              <a:rPr lang="en-US" b="1" dirty="0">
                <a:latin typeface="Times" charset="0"/>
                <a:ea typeface="ＭＳ Ｐゴシック" charset="0"/>
                <a:cs typeface="ＭＳ Ｐゴシック" charset="0"/>
              </a:rPr>
              <a:t>////	Mark…in the next decade…between 64 and 68…</a:t>
            </a:r>
          </a:p>
          <a:p>
            <a:pPr>
              <a:spcBef>
                <a:spcPct val="0"/>
              </a:spcBef>
            </a:pPr>
            <a:r>
              <a:rPr lang="en-US" b="1" dirty="0">
                <a:latin typeface="Times" charset="0"/>
                <a:ea typeface="ＭＳ Ｐゴシック" charset="0"/>
                <a:cs typeface="ＭＳ Ｐゴシック" charset="0"/>
              </a:rPr>
              <a:t>////	and finally…John</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a:t>
            </a:r>
            <a:r>
              <a:rPr lang="en-US" altLang="ja-JP" b="1" dirty="0" err="1">
                <a:latin typeface="Times" charset="0"/>
                <a:ea typeface="ＭＳ Ｐゴシック" charset="0"/>
                <a:cs typeface="ＭＳ Ｐゴシック" charset="0"/>
              </a:rPr>
              <a:t>Synoptics</a:t>
            </a:r>
            <a:r>
              <a:rPr lang="en-US" altLang="ja-JP" b="1" dirty="0">
                <a:latin typeface="Times" charset="0"/>
                <a:ea typeface="ＭＳ Ｐゴシック" charset="0"/>
                <a:cs typeface="ＭＳ Ｐゴシック" charset="0"/>
              </a:rPr>
              <a:t> were set down.  Again, you will always find disagreement on these dates.  However, these dates are from the research of well-known Christian scholars and teachers.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a:lstStyle/>
          <a:p>
            <a:fld id="{9D5C8593-2C32-4204-B902-2642FA646F2F}" type="slidenum">
              <a:rPr lang="en-US" smtClean="0">
                <a:solidFill>
                  <a:srgbClr val="000000"/>
                </a:solidFill>
              </a:rPr>
              <a:pPr/>
              <a:t>35</a:t>
            </a:fld>
            <a:endParaRPr lang="en-US" smtClean="0">
              <a:solidFill>
                <a:srgbClr val="000000"/>
              </a:solidFill>
            </a:endParaRPr>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85F172-7E07-4919-A132-59E13E027F4D}" type="slidenum">
              <a:rPr lang="en-US" smtClean="0"/>
              <a:pPr/>
              <a:t>37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pPr/>
              <a:t>39</a:t>
            </a:fld>
            <a:endParaRPr lang="en-US" sz="1200"/>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7EEA6B-6ADF-B64A-8EE5-C9A8C94B8BD8}" type="slidenum">
              <a:rPr lang="en-US" sz="1200"/>
              <a:pPr/>
              <a:t>10</a:t>
            </a:fld>
            <a:endParaRPr lang="en-US" sz="1200"/>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49253B-ABE6-4A4F-A3D9-E60CA332B57D}" type="slidenum">
              <a:rPr lang="en-US" sz="1200">
                <a:solidFill>
                  <a:srgbClr val="000000"/>
                </a:solidFill>
              </a:rPr>
              <a:pPr/>
              <a:t>40</a:t>
            </a:fld>
            <a:endParaRPr lang="en-US" sz="1200">
              <a:solidFill>
                <a:srgbClr val="000000"/>
              </a:solidFill>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41</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ChangeArrowheads="1" noTextEdit="1"/>
          </p:cNvSpPr>
          <p:nvPr>
            <p:ph type="sldImg"/>
          </p:nvPr>
        </p:nvSpPr>
        <p:spPr>
          <a:xfrm>
            <a:off x="1150938" y="692150"/>
            <a:ext cx="4556125" cy="3416300"/>
          </a:xfrm>
          <a:ln/>
        </p:spPr>
      </p:sp>
      <p:sp>
        <p:nvSpPr>
          <p:cNvPr id="2222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ChangeArrowheads="1" noTextEdit="1"/>
          </p:cNvSpPr>
          <p:nvPr>
            <p:ph type="sldImg"/>
          </p:nvPr>
        </p:nvSpPr>
        <p:spPr>
          <a:xfrm>
            <a:off x="1150938" y="692150"/>
            <a:ext cx="4556125" cy="3416300"/>
          </a:xfrm>
          <a:ln/>
        </p:spPr>
      </p:sp>
      <p:sp>
        <p:nvSpPr>
          <p:cNvPr id="2242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ChangeArrowheads="1" noTextEdit="1"/>
          </p:cNvSpPr>
          <p:nvPr>
            <p:ph type="sldImg"/>
          </p:nvPr>
        </p:nvSpPr>
        <p:spPr>
          <a:xfrm>
            <a:off x="1150938" y="692150"/>
            <a:ext cx="4556125" cy="3416300"/>
          </a:xfrm>
          <a:ln/>
        </p:spPr>
      </p:sp>
      <p:sp>
        <p:nvSpPr>
          <p:cNvPr id="2263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dirty="0">
                <a:solidFill>
                  <a:srgbClr val="000000"/>
                </a:solidFill>
                <a:latin typeface="Times New Roman" charset="0"/>
                <a:ea typeface="ＭＳ Ｐゴシック" charset="0"/>
                <a:cs typeface="ＭＳ Ｐゴシック" charset="0"/>
              </a:rPr>
              <a:t>What was Jesus saying to us?  In Matthew</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fourth chapter, we are told that </a:t>
            </a:r>
            <a:r>
              <a:rPr lang="ja-JP" altLang="en-US" b="1">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Jesus began to preach and say: </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fr-FR" altLang="ja-JP" b="1" dirty="0">
                <a:solidFill>
                  <a:srgbClr val="000000"/>
                </a:solidFill>
                <a:latin typeface="Times New Roman" charset="0"/>
                <a:ea typeface="ＭＳ Ｐゴシック" charset="0"/>
                <a:cs typeface="ＭＳ Ｐゴシック" charset="0"/>
              </a:rPr>
              <a:t>'</a:t>
            </a:r>
            <a:r>
              <a:rPr lang="ja-JP" altLang="en-US" b="1">
                <a:solidFill>
                  <a:srgbClr val="000000"/>
                </a:solidFill>
                <a:latin typeface="Times New Roman" charset="0"/>
                <a:ea typeface="ＭＳ Ｐゴシック" charset="0"/>
                <a:cs typeface="ＭＳ Ｐゴシック" charset="0"/>
              </a:rPr>
              <a:t>”</a:t>
            </a:r>
            <a:endParaRPr lang="en-US" altLang="ja-JP" b="1" dirty="0">
              <a:solidFill>
                <a:srgbClr val="000000"/>
              </a:solidFill>
              <a:latin typeface="Times New Roman" charset="0"/>
              <a:ea typeface="ＭＳ Ｐゴシック" charset="0"/>
              <a:cs typeface="ＭＳ Ｐゴシック" charset="0"/>
            </a:endParaRPr>
          </a:p>
          <a:p>
            <a:pPr eaLnBrk="1" hangingPunct="1">
              <a:spcBef>
                <a:spcPct val="0"/>
              </a:spcBef>
            </a:pPr>
            <a:r>
              <a:rPr lang="en-US" b="1" dirty="0">
                <a:solidFill>
                  <a:srgbClr val="000000"/>
                </a:solidFill>
                <a:latin typeface="Times New Roman" charset="0"/>
                <a:ea typeface="ＭＳ Ｐゴシック" charset="0"/>
                <a:cs typeface="ＭＳ Ｐゴシック" charset="0"/>
              </a:rPr>
              <a:t>What is that Kingdom?  What did he mean?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a:xfrm>
            <a:off x="1150938" y="692150"/>
            <a:ext cx="4556125" cy="3416300"/>
          </a:xfrm>
          <a:ln/>
        </p:spPr>
      </p:sp>
      <p:sp>
        <p:nvSpPr>
          <p:cNvPr id="2283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dirty="0">
                <a:solidFill>
                  <a:srgbClr val="000000"/>
                </a:solidFill>
                <a:latin typeface="Times New Roman" charset="0"/>
                <a:ea typeface="ＭＳ Ｐゴシック" charset="0"/>
                <a:cs typeface="ＭＳ Ｐゴシック" charset="0"/>
              </a:rPr>
              <a:t>What was Jesus saying to us?  In Matthew</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fourth chapter, we are told that </a:t>
            </a:r>
            <a:r>
              <a:rPr lang="ja-JP" altLang="en-US" b="1">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Jesus began to preach and say: </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fr-FR" altLang="ja-JP" b="1" dirty="0">
                <a:solidFill>
                  <a:srgbClr val="000000"/>
                </a:solidFill>
                <a:latin typeface="Times New Roman" charset="0"/>
                <a:ea typeface="ＭＳ Ｐゴシック" charset="0"/>
                <a:cs typeface="ＭＳ Ｐゴシック" charset="0"/>
              </a:rPr>
              <a:t>'</a:t>
            </a:r>
            <a:r>
              <a:rPr lang="ja-JP" altLang="en-US" b="1">
                <a:solidFill>
                  <a:srgbClr val="000000"/>
                </a:solidFill>
                <a:latin typeface="Times New Roman" charset="0"/>
                <a:ea typeface="ＭＳ Ｐゴシック" charset="0"/>
                <a:cs typeface="ＭＳ Ｐゴシック" charset="0"/>
              </a:rPr>
              <a:t>”</a:t>
            </a:r>
            <a:endParaRPr lang="en-US" altLang="ja-JP" b="1" dirty="0">
              <a:solidFill>
                <a:srgbClr val="000000"/>
              </a:solidFill>
              <a:latin typeface="Times New Roman" charset="0"/>
              <a:ea typeface="ＭＳ Ｐゴシック" charset="0"/>
              <a:cs typeface="ＭＳ Ｐゴシック" charset="0"/>
            </a:endParaRPr>
          </a:p>
          <a:p>
            <a:pPr eaLnBrk="1" hangingPunct="1">
              <a:spcBef>
                <a:spcPct val="0"/>
              </a:spcBef>
            </a:pPr>
            <a:r>
              <a:rPr lang="en-US" b="1" dirty="0">
                <a:solidFill>
                  <a:srgbClr val="000000"/>
                </a:solidFill>
                <a:latin typeface="Times New Roman" charset="0"/>
                <a:ea typeface="ＭＳ Ｐゴシック" charset="0"/>
                <a:cs typeface="ＭＳ Ｐゴシック" charset="0"/>
              </a:rPr>
              <a:t>What is that Kingdom?  What did he mean?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ChangeArrowheads="1" noTextEdit="1"/>
          </p:cNvSpPr>
          <p:nvPr>
            <p:ph type="sldImg"/>
          </p:nvPr>
        </p:nvSpPr>
        <p:spPr>
          <a:xfrm>
            <a:off x="1150938" y="692150"/>
            <a:ext cx="4556125" cy="3416300"/>
          </a:xfrm>
          <a:ln/>
        </p:spPr>
      </p:sp>
      <p:sp>
        <p:nvSpPr>
          <p:cNvPr id="2304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a:solidFill>
                  <a:srgbClr val="000000"/>
                </a:solidFill>
                <a:latin typeface="Times New Roman" charset="0"/>
                <a:ea typeface="ＭＳ Ｐゴシック" charset="0"/>
                <a:cs typeface="ＭＳ Ｐゴシック" charset="0"/>
              </a:rPr>
              <a:t>Two chapters later, Matthew reports Jesus saying,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But seek first His Kingdom and His righteousness, and all these things will be added to you.</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D3B398-C488-7E4D-A229-EFDB1856B3F5}" type="slidenum">
              <a:rPr lang="en-US" sz="1200"/>
              <a:pPr/>
              <a:t>47</a:t>
            </a:fld>
            <a:endParaRPr lang="en-US" sz="1200"/>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D6D167-A2DF-884D-9245-5FB0123B1781}" type="slidenum">
              <a:rPr lang="en-US" sz="1200"/>
              <a:pPr/>
              <a:t>48</a:t>
            </a:fld>
            <a:endParaRPr lang="en-US" sz="1200"/>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800" dirty="0">
                <a:latin typeface="Arial" charset="0"/>
                <a:ea typeface="ＭＳ Ｐゴシック" charset="0"/>
                <a:cs typeface="ＭＳ Ｐゴシック" charset="0"/>
              </a:rPr>
              <a:t>Most of us, if we are honest, find that the first few verses of the NT are boring.  They may be good for getting us to sleep if we have insomnia, but they aren't generally appreciate as literature [read 1:1-3 with a yawn].</a:t>
            </a: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While I was a student at Dallas Seminary, I had the privilege of meeting Jeremiah Benjamin—a true Jewish name if you ever heard one!  Jerry was from such a strictly orthodox Jewish family that the New Testament was forbidden in his home.  However, a Christian student once gave him a NT and challenged him to read it.  So he snuck into his room, climbed into bed, pulled the sheets over him and took out his flashlight.</a:t>
            </a:r>
          </a:p>
          <a:p>
            <a:pPr eaLnBrk="1" hangingPunct="1"/>
            <a:r>
              <a:rPr lang="en-US" sz="2800" dirty="0">
                <a:latin typeface="Arial" charset="0"/>
                <a:ea typeface="ＭＳ Ｐゴシック" charset="0"/>
                <a:cs typeface="ＭＳ Ｐゴシック" charset="0"/>
              </a:rPr>
              <a:t>[Animation] "The first verse stunned me," Jerry later recalled.  "It said that Jesus was related to my forefathers."</a:t>
            </a: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My experience with Jerry helped me to see that Matthew's beginning didn't interest me because I am a Gentile who </a:t>
            </a:r>
            <a:r>
              <a:rPr lang="en-US" sz="2800" dirty="0" err="1">
                <a:latin typeface="Arial" charset="0"/>
                <a:ea typeface="ＭＳ Ｐゴシック" charset="0"/>
                <a:cs typeface="ＭＳ Ｐゴシック" charset="0"/>
              </a:rPr>
              <a:t>wasn</a:t>
            </a:r>
            <a:r>
              <a:rPr lang="fr-FR" sz="2800" dirty="0">
                <a:latin typeface="Arial" charset="0"/>
                <a:ea typeface="ＭＳ Ｐゴシック" charset="0"/>
                <a:cs typeface="ＭＳ Ｐゴシック" charset="0"/>
              </a:rPr>
              <a:t>'</a:t>
            </a:r>
            <a:r>
              <a:rPr lang="en-US" sz="2800" dirty="0" err="1">
                <a:latin typeface="Arial" charset="0"/>
                <a:ea typeface="ＭＳ Ｐゴシック" charset="0"/>
                <a:cs typeface="ＭＳ Ｐゴシック" charset="0"/>
              </a:rPr>
              <a:t>t</a:t>
            </a:r>
            <a:r>
              <a:rPr lang="en-US" sz="2800" dirty="0">
                <a:latin typeface="Arial" charset="0"/>
                <a:ea typeface="ＭＳ Ｐゴシック" charset="0"/>
                <a:cs typeface="ＭＳ Ｐゴシック" charset="0"/>
              </a:rPr>
              <a:t> looking for Israel's king.  I didn't even know what questions to ask or what to look for.  But Matthew was written for the Jewish heart and mind.  Therefore, he starts off with a bang: Jesus was actually a direct descendant of King David and therefore fulfilled the lineage necessary to be Israel's king!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9B1212-4C78-CB4D-9F15-E1A006D003D6}" type="slidenum">
              <a:rPr lang="en-US" sz="1200"/>
              <a:pPr/>
              <a:t>49</a:t>
            </a:fld>
            <a:endParaRPr lang="en-US" sz="1200"/>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6D6AAB4-D50E-440B-8CF9-53809B777552}" type="slidenum">
              <a:rPr lang="en-US" smtClean="0">
                <a:solidFill>
                  <a:srgbClr val="000000"/>
                </a:solidFill>
              </a:rPr>
              <a:pPr/>
              <a:t>11</a:t>
            </a:fld>
            <a:endParaRPr lang="en-US" smtClean="0">
              <a:solidFill>
                <a:srgbClr val="000000"/>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wrap="square"/>
          <a:lstStyle/>
          <a:p>
            <a:pPr eaLnBrk="1" hangingPunct="1">
              <a:spcBef>
                <a:spcPct val="0"/>
              </a:spcBef>
            </a:pPr>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B473A6-0B71-F545-9818-85CEA30BCC22}" type="slidenum">
              <a:rPr lang="en-US" sz="1200"/>
              <a:pPr/>
              <a:t>51</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B5BCCC-4B46-6A4C-904A-B69EBD750241}" type="slidenum">
              <a:rPr lang="en-US" sz="1200">
                <a:solidFill>
                  <a:srgbClr val="000000"/>
                </a:solidFill>
              </a:rPr>
              <a:pPr eaLnBrk="1" hangingPunct="1"/>
              <a:t>52</a:t>
            </a:fld>
            <a:endParaRPr lang="en-US" sz="1200">
              <a:solidFill>
                <a:srgbClr val="000000"/>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969102C4-2173-438A-8BD0-FDCF198678F6}" type="slidenum">
              <a:rPr lang="en-US" smtClean="0">
                <a:solidFill>
                  <a:prstClr val="black"/>
                </a:solidFill>
                <a:latin typeface="Calibri"/>
                <a:ea typeface="MS PGothic" pitchFamily="34" charset="-128"/>
              </a:rPr>
              <a:pPr/>
              <a:t>53</a:t>
            </a:fld>
            <a:endParaRPr lang="en-US" smtClean="0">
              <a:solidFill>
                <a:prstClr val="black"/>
              </a:solidFill>
              <a:latin typeface="Calibri"/>
              <a:ea typeface="MS PGothic" pitchFamily="34" charset="-128"/>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5BE868F-4E9D-4A7D-BFAD-4ECC5F385DE2}" type="slidenum">
              <a:rPr lang="en-US" smtClean="0"/>
              <a:pPr>
                <a:defRPr/>
              </a:pPr>
              <a:t>54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5BE868F-4E9D-4A7D-BFAD-4ECC5F385DE2}" type="slidenum">
              <a:rPr lang="en-US" smtClean="0"/>
              <a:pPr>
                <a:defRPr/>
              </a:pPr>
              <a:t>55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w="9525"/>
        </p:spPr>
        <p:txBody>
          <a:bodyPr/>
          <a:lstStyle/>
          <a:p>
            <a:fld id="{879764A7-934F-45A9-A597-B44DCDF1CE08}" type="slidenum">
              <a:rPr lang="en-US">
                <a:solidFill>
                  <a:srgbClr val="000000"/>
                </a:solidFill>
                <a:latin typeface="Arial" pitchFamily="34" charset="0"/>
              </a:rPr>
              <a:pPr/>
              <a:t>56</a:t>
            </a:fld>
            <a:endParaRPr lang="en-US">
              <a:solidFill>
                <a:srgbClr val="000000"/>
              </a:solidFill>
              <a:latin typeface="Arial" pitchFamily="34" charset="0"/>
            </a:endParaRPr>
          </a:p>
        </p:txBody>
      </p:sp>
      <p:sp>
        <p:nvSpPr>
          <p:cNvPr id="300035" name="Rectangle 2"/>
          <p:cNvSpPr>
            <a:spLocks noGrp="1" noRot="1" noChangeAspect="1" noChangeArrowheads="1" noTextEdit="1"/>
          </p:cNvSpPr>
          <p:nvPr>
            <p:ph type="sldImg"/>
          </p:nvPr>
        </p:nvSpPr>
        <p:spPr>
          <a:solidFill>
            <a:srgbClr val="FFFFFF"/>
          </a:solidFill>
          <a:ln/>
        </p:spPr>
      </p:sp>
      <p:sp>
        <p:nvSpPr>
          <p:cNvPr id="300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w="9525"/>
        </p:spPr>
        <p:txBody>
          <a:bodyPr/>
          <a:lstStyle/>
          <a:p>
            <a:fld id="{6B92C423-64FB-46C7-9CC0-908A4B0115D3}" type="slidenum">
              <a:rPr lang="en-US">
                <a:solidFill>
                  <a:srgbClr val="000000"/>
                </a:solidFill>
                <a:latin typeface="Arial" pitchFamily="34" charset="0"/>
              </a:rPr>
              <a:pPr/>
              <a:t>57</a:t>
            </a:fld>
            <a:endParaRPr lang="en-US">
              <a:solidFill>
                <a:srgbClr val="000000"/>
              </a:solidFill>
              <a:latin typeface="Arial" pitchFamily="34" charset="0"/>
            </a:endParaRPr>
          </a:p>
        </p:txBody>
      </p:sp>
      <p:sp>
        <p:nvSpPr>
          <p:cNvPr id="301059" name="Rectangle 2"/>
          <p:cNvSpPr>
            <a:spLocks noGrp="1" noRot="1" noChangeAspect="1" noChangeArrowheads="1" noTextEdit="1"/>
          </p:cNvSpPr>
          <p:nvPr>
            <p:ph type="sldImg"/>
          </p:nvPr>
        </p:nvSpPr>
        <p:spPr>
          <a:solidFill>
            <a:srgbClr val="FFFFFF"/>
          </a:solidFill>
          <a:ln/>
        </p:spPr>
      </p:sp>
      <p:sp>
        <p:nvSpPr>
          <p:cNvPr id="301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w="9525"/>
        </p:spPr>
        <p:txBody>
          <a:bodyPr/>
          <a:lstStyle/>
          <a:p>
            <a:fld id="{0D181F15-1219-4271-AB00-F27A48EC4FCD}" type="slidenum">
              <a:rPr lang="en-US">
                <a:solidFill>
                  <a:srgbClr val="000000"/>
                </a:solidFill>
                <a:latin typeface="Arial" pitchFamily="34" charset="0"/>
              </a:rPr>
              <a:pPr/>
              <a:t>58</a:t>
            </a:fld>
            <a:endParaRPr lang="en-US">
              <a:solidFill>
                <a:srgbClr val="000000"/>
              </a:solidFill>
              <a:latin typeface="Arial" pitchFamily="34" charset="0"/>
            </a:endParaRPr>
          </a:p>
        </p:txBody>
      </p:sp>
      <p:sp>
        <p:nvSpPr>
          <p:cNvPr id="302083" name="Rectangle 2"/>
          <p:cNvSpPr>
            <a:spLocks noGrp="1" noRot="1" noChangeAspect="1" noChangeArrowheads="1" noTextEdit="1"/>
          </p:cNvSpPr>
          <p:nvPr>
            <p:ph type="sldImg"/>
          </p:nvPr>
        </p:nvSpPr>
        <p:spPr>
          <a:solidFill>
            <a:srgbClr val="FFFFFF"/>
          </a:solidFill>
          <a:ln/>
        </p:spPr>
      </p:sp>
      <p:sp>
        <p:nvSpPr>
          <p:cNvPr id="302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w="9525"/>
        </p:spPr>
        <p:txBody>
          <a:bodyPr/>
          <a:lstStyle/>
          <a:p>
            <a:fld id="{0F5B7F2B-74AC-41A0-B3E9-B4CEC1C3FB9A}" type="slidenum">
              <a:rPr lang="en-US">
                <a:solidFill>
                  <a:srgbClr val="000000"/>
                </a:solidFill>
                <a:latin typeface="Arial" pitchFamily="34" charset="0"/>
              </a:rPr>
              <a:pPr/>
              <a:t>59</a:t>
            </a:fld>
            <a:endParaRPr lang="en-US">
              <a:solidFill>
                <a:srgbClr val="000000"/>
              </a:solidFill>
              <a:latin typeface="Arial" pitchFamily="34" charset="0"/>
            </a:endParaRPr>
          </a:p>
        </p:txBody>
      </p:sp>
      <p:sp>
        <p:nvSpPr>
          <p:cNvPr id="303107" name="Rectangle 2"/>
          <p:cNvSpPr>
            <a:spLocks noGrp="1" noRot="1" noChangeAspect="1" noChangeArrowheads="1" noTextEdit="1"/>
          </p:cNvSpPr>
          <p:nvPr>
            <p:ph type="sldImg"/>
          </p:nvPr>
        </p:nvSpPr>
        <p:spPr>
          <a:solidFill>
            <a:srgbClr val="FFFFFF"/>
          </a:solidFill>
          <a:ln/>
        </p:spPr>
      </p:sp>
      <p:sp>
        <p:nvSpPr>
          <p:cNvPr id="303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w="9525"/>
        </p:spPr>
        <p:txBody>
          <a:bodyPr/>
          <a:lstStyle/>
          <a:p>
            <a:fld id="{0A943677-EEE0-4441-BF6B-D55A60B93D56}" type="slidenum">
              <a:rPr lang="en-US">
                <a:solidFill>
                  <a:srgbClr val="000000"/>
                </a:solidFill>
                <a:latin typeface="Calibri"/>
              </a:rPr>
              <a:pPr/>
              <a:t>60</a:t>
            </a:fld>
            <a:endParaRPr lang="en-US">
              <a:solidFill>
                <a:srgbClr val="000000"/>
              </a:solidFill>
              <a:latin typeface="Calibri"/>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w="9525"/>
        </p:spPr>
        <p:txBody>
          <a:bodyPr/>
          <a:lstStyle/>
          <a:p>
            <a:pPr eaLnBrk="1" hangingPunct="1"/>
            <a:r>
              <a:rPr lang="en-US" sz="3200" smtClean="0">
                <a:latin typeface="Arial" pitchFamily="34" charset="0"/>
              </a:rPr>
              <a:t>What overall observations can you make in your small group for the NT?</a:t>
            </a:r>
          </a:p>
          <a:p>
            <a:pPr eaLnBrk="1" hangingPunct="1"/>
            <a:r>
              <a:rPr lang="en-US" sz="3200" smtClean="0">
                <a:latin typeface="Arial" pitchFamily="34" charset="0"/>
              </a:rPr>
              <a:t>• There are 5 parts to the NT (grouped by category)</a:t>
            </a:r>
          </a:p>
          <a:p>
            <a:pPr eaLnBrk="1" hangingPunct="1"/>
            <a:r>
              <a:rPr lang="en-US" sz="3200" smtClean="0">
                <a:latin typeface="Arial" pitchFamily="34" charset="0"/>
              </a:rPr>
              <a:t>• 4 versions of Christ</a:t>
            </a:r>
            <a:r>
              <a:rPr lang="fr-FR" altLang="ja-JP" sz="3200" smtClean="0">
                <a:latin typeface="Arial" pitchFamily="34" charset="0"/>
              </a:rPr>
              <a:t>'</a:t>
            </a:r>
            <a:r>
              <a:rPr lang="en-US" altLang="ja-JP" sz="3200" smtClean="0">
                <a:latin typeface="Arial" pitchFamily="34" charset="0"/>
              </a:rPr>
              <a:t>s life but only one of the church</a:t>
            </a:r>
          </a:p>
          <a:p>
            <a:pPr eaLnBrk="1" hangingPunct="1"/>
            <a:r>
              <a:rPr lang="en-US" sz="3200" smtClean="0">
                <a:latin typeface="Arial" pitchFamily="34" charset="0"/>
              </a:rPr>
              <a:t>• Most the NT are letters (especially by Paul)</a:t>
            </a:r>
          </a:p>
          <a:p>
            <a:pPr eaLnBrk="1" hangingPunct="1"/>
            <a:r>
              <a:rPr lang="en-US" sz="3200" smtClean="0">
                <a:latin typeface="Arial" pitchFamily="34" charset="0"/>
              </a:rPr>
              <a:t>• 6 of Paul</a:t>
            </a:r>
            <a:r>
              <a:rPr lang="fr-FR" altLang="ja-JP" sz="3200" smtClean="0">
                <a:latin typeface="Arial" pitchFamily="34" charset="0"/>
              </a:rPr>
              <a:t>'</a:t>
            </a:r>
            <a:r>
              <a:rPr lang="en-US" altLang="ja-JP" sz="3200" smtClean="0">
                <a:latin typeface="Arial" pitchFamily="34" charset="0"/>
              </a:rPr>
              <a:t>s 13 letters are to people he wrote twice (all follow-up except Rom &amp; Col)</a:t>
            </a:r>
          </a:p>
          <a:p>
            <a:pPr eaLnBrk="1" hangingPunct="1"/>
            <a:r>
              <a:rPr lang="en-US" sz="3200" smtClean="0">
                <a:latin typeface="Arial" pitchFamily="34" charset="0"/>
              </a:rPr>
              <a:t>• 2 groupings (general epistles &amp; gospels) named after their authors while Paul</a:t>
            </a:r>
            <a:r>
              <a:rPr lang="fr-FR" altLang="ja-JP" sz="3200" smtClean="0">
                <a:latin typeface="Arial" pitchFamily="34" charset="0"/>
              </a:rPr>
              <a:t>'</a:t>
            </a:r>
            <a:r>
              <a:rPr lang="en-US" altLang="ja-JP" sz="3200" smtClean="0">
                <a:latin typeface="Arial" pitchFamily="34" charset="0"/>
              </a:rPr>
              <a:t>s after their recipients</a:t>
            </a:r>
            <a:endParaRPr lang="en-US" sz="320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4F2E0452-9133-4C39-B6D8-99336296173C}" type="slidenum">
              <a:rPr lang="en-US" smtClean="0">
                <a:solidFill>
                  <a:srgbClr val="000000"/>
                </a:solidFill>
              </a:rPr>
              <a:pPr/>
              <a:t>12</a:t>
            </a:fld>
            <a:endParaRPr lang="en-US" smtClean="0">
              <a:solidFill>
                <a:srgbClr val="0000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wrap="square"/>
          <a:lstStyle/>
          <a:p>
            <a:pPr eaLnBrk="1" hangingPunct="1">
              <a:spcBef>
                <a:spcPct val="0"/>
              </a:spcBef>
            </a:pPr>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w="9525"/>
        </p:spPr>
        <p:txBody>
          <a:bodyPr/>
          <a:lstStyle/>
          <a:p>
            <a:fld id="{DB46889B-BA84-4BAD-BBD7-47AB71D881DC}" type="slidenum">
              <a:rPr lang="en-US">
                <a:solidFill>
                  <a:srgbClr val="000000"/>
                </a:solidFill>
                <a:latin typeface="26" charset="0"/>
              </a:rPr>
              <a:pPr/>
              <a:t>61</a:t>
            </a:fld>
            <a:endParaRPr lang="en-US">
              <a:solidFill>
                <a:srgbClr val="000000"/>
              </a:solidFill>
              <a:latin typeface="26" charset="0"/>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w="9525"/>
        </p:spPr>
        <p:txBody>
          <a:bodyPr/>
          <a:lstStyle/>
          <a:p>
            <a:pPr eaLnBrk="1" hangingPunct="1"/>
            <a:r>
              <a:rPr lang="en-US" smtClean="0">
                <a:latin typeface="Arial" pitchFamily="34" charset="0"/>
              </a:rPr>
              <a:t>http://www.ccel.org/fathers2/ANF-01/anf01-60.htm#P7477_2003920</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122D81-8356-2A40-9BDA-336746041A7F}" type="slidenum">
              <a:rPr lang="en-US" sz="1200"/>
              <a:pPr/>
              <a:t>62</a:t>
            </a:fld>
            <a:endParaRPr lang="en-US" sz="1200"/>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Christ has all authority but he extends some of it to us as people under his authority.  It may appear that there are four commands here, but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make disciples</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is the only command here.  This happens by us also obeying the three participles: going, baptizing, and teaching.</a:t>
            </a:r>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01327A-487C-9341-876E-9BB34850D8F9}" type="slidenum">
              <a:rPr lang="en-US" sz="1200"/>
              <a:pPr/>
              <a:t>63</a:t>
            </a:fld>
            <a:endParaRPr 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BEA980-07B4-2144-A386-82D6D9556F0B}" type="slidenum">
              <a:rPr lang="en-US" sz="1200"/>
              <a:pPr/>
              <a:t>64</a:t>
            </a:fld>
            <a:endParaRPr lang="en-US" sz="1200"/>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7479F0-5681-724C-ADAD-C2E99095E35C}" type="slidenum">
              <a:rPr lang="en-US" sz="1200"/>
              <a:pPr/>
              <a:t>65</a:t>
            </a:fld>
            <a:endParaRPr lang="en-US" sz="1200"/>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396E93-6218-B741-8177-C25C89526C64}" type="slidenum">
              <a:rPr lang="en-US" sz="1200">
                <a:solidFill>
                  <a:prstClr val="black"/>
                </a:solidFill>
                <a:latin typeface="Arial" charset="0"/>
              </a:rPr>
              <a:pPr eaLnBrk="1" hangingPunct="1"/>
              <a:t>66</a:t>
            </a:fld>
            <a:endParaRPr lang="en-US" sz="1200">
              <a:solidFill>
                <a:prstClr val="black"/>
              </a:solidFill>
              <a:latin typeface="Arial" charset="0"/>
            </a:endParaRPr>
          </a:p>
        </p:txBody>
      </p:sp>
      <p:sp>
        <p:nvSpPr>
          <p:cNvPr id="475138" name="Rectangle 1026"/>
          <p:cNvSpPr>
            <a:spLocks noGrp="1" noRot="1" noChangeAspect="1" noChangeArrowheads="1" noTextEdit="1"/>
          </p:cNvSpPr>
          <p:nvPr>
            <p:ph type="sldImg"/>
          </p:nvPr>
        </p:nvSpPr>
        <p:spPr>
          <a:ln/>
        </p:spPr>
      </p:sp>
      <p:sp>
        <p:nvSpPr>
          <p:cNvPr id="475139"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A52A07-C5B1-0944-81C6-462460E15569}" type="slidenum">
              <a:rPr lang="en-US" sz="1200"/>
              <a:pPr/>
              <a:t>71</a:t>
            </a:fld>
            <a:endParaRPr lang="en-US" sz="1200"/>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7"/>
          <p:cNvSpPr>
            <a:spLocks noGrp="1" noChangeArrowheads="1"/>
          </p:cNvSpPr>
          <p:nvPr>
            <p:ph type="sldNum" sz="quarter" idx="5"/>
          </p:nvPr>
        </p:nvSpPr>
        <p:spPr>
          <a:noFill/>
          <a:ln w="9525">
            <a:headEnd/>
            <a:tailEnd/>
          </a:ln>
        </p:spPr>
        <p:txBody>
          <a:bodyPr/>
          <a:lstStyle/>
          <a:p>
            <a:fld id="{E5BD641E-0C3C-4DE7-8F7B-4A523D6D8F8C}" type="slidenum">
              <a:rPr lang="en-US">
                <a:solidFill>
                  <a:srgbClr val="000000"/>
                </a:solidFill>
                <a:latin typeface="Calibri"/>
              </a:rPr>
              <a:pPr/>
              <a:t>72</a:t>
            </a:fld>
            <a:endParaRPr lang="en-US">
              <a:solidFill>
                <a:srgbClr val="000000"/>
              </a:solidFill>
              <a:latin typeface="Calibri"/>
            </a:endParaRPr>
          </a:p>
        </p:txBody>
      </p:sp>
      <p:sp>
        <p:nvSpPr>
          <p:cNvPr id="740354" name="Rectangle 2"/>
          <p:cNvSpPr>
            <a:spLocks noGrp="1" noRot="1" noChangeAspect="1" noChangeArrowheads="1"/>
          </p:cNvSpPr>
          <p:nvPr>
            <p:ph type="sldImg"/>
          </p:nvPr>
        </p:nvSpPr>
        <p:spPr>
          <a:solidFill>
            <a:srgbClr val="FFFFFF"/>
          </a:solidFill>
          <a:ln/>
        </p:spPr>
      </p:sp>
      <p:sp>
        <p:nvSpPr>
          <p:cNvPr id="7403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cs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3FD2DC-C10D-2C4D-A8EA-F034D8857467}" type="slidenum">
              <a:rPr lang="en-US" sz="1200">
                <a:solidFill>
                  <a:srgbClr val="000000"/>
                </a:solidFill>
                <a:latin typeface="26" charset="0"/>
              </a:rPr>
              <a:pPr/>
              <a:t>13</a:t>
            </a:fld>
            <a:endParaRPr lang="en-US" sz="1200">
              <a:solidFill>
                <a:srgbClr val="000000"/>
              </a:solidFill>
              <a:latin typeface="26"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66DDC97-3D8C-40D0-A8AA-684F019361A7}" type="slidenum">
              <a:rPr lang="en-US" smtClean="0">
                <a:solidFill>
                  <a:srgbClr val="000000"/>
                </a:solidFill>
              </a:rPr>
              <a:pPr/>
              <a:t>14</a:t>
            </a:fld>
            <a:endParaRPr lang="en-US" smtClean="0">
              <a:solidFill>
                <a:srgbClr val="0000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wrap="square"/>
          <a:lstStyle/>
          <a:p>
            <a:pPr eaLnBrk="1" hangingPunct="1">
              <a:spcBef>
                <a:spcPct val="0"/>
              </a:spcBef>
            </a:pPr>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238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Using Study Help #21, through this large picture frame…</a:t>
            </a:r>
          </a:p>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create a graphic representation called </a:t>
            </a:r>
          </a:p>
          <a:p>
            <a:r>
              <a:rPr lang="en-US" b="1">
                <a:latin typeface="Times" charset="0"/>
                <a:ea typeface="ＭＳ Ｐゴシック" charset="0"/>
                <a:cs typeface="ＭＳ Ｐゴシック" charset="0"/>
              </a:rPr>
              <a:t>////	A FINISHED PORTRAIT OF THE LORD JESUS CHRIST… but…</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compose that portrait through four different literary lenses as the completed image develops.</a:t>
            </a:r>
            <a:endParaRPr lang="en-US" b="1">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27443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From each Gospel writer…</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discover the specific audience for his writings…</a:t>
            </a:r>
          </a:p>
          <a:p>
            <a:r>
              <a:rPr lang="en-US" b="1">
                <a:latin typeface="Times" charset="0"/>
                <a:ea typeface="ＭＳ Ｐゴシック" charset="0"/>
                <a:cs typeface="ＭＳ Ｐゴシック" charset="0"/>
              </a:rPr>
              <a:t>////	…with his unique presentation of the person of Jesus Christ…</a:t>
            </a:r>
          </a:p>
          <a:p>
            <a:r>
              <a:rPr lang="en-US" b="1">
                <a:latin typeface="Times" charset="0"/>
                <a:ea typeface="ＭＳ Ｐゴシック" charset="0"/>
                <a:cs typeface="ＭＳ Ｐゴシック" charset="0"/>
              </a:rPr>
              <a:t>////	…suggesting a foundational purpose communicated through the text of his Gospel… </a:t>
            </a:r>
          </a:p>
          <a:p>
            <a:r>
              <a:rPr lang="en-US">
                <a:latin typeface="Times" charset="0"/>
                <a:ea typeface="ＭＳ Ｐゴシック" charset="0"/>
                <a:cs typeface="ＭＳ Ｐゴシック" charset="0"/>
              </a:rPr>
              <a:t>////	…followed by the scholars</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estimate of the date of each writing.</a:t>
            </a:r>
          </a:p>
          <a:p>
            <a:endParaRPr lang="en-US" b="1">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F3029076-6BF7-4D61-A6E8-340A83CBBCD7}" type="datetimeFigureOut">
              <a:rPr lang="en-US" smtClean="0"/>
              <a:pPr/>
              <a:t>29/7/15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65105C32-0BF5-4CF5-B87A-B2CA04995DF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029076-6BF7-4D61-A6E8-340A83CBBCD7}" type="datetimeFigureOut">
              <a:rPr lang="en-US" smtClean="0"/>
              <a:pPr/>
              <a:t>29/7/15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05C32-0BF5-4CF5-B87A-B2CA04995DF6}"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0261034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1149295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178536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0848589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1705694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5971270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0118188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17556015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40180494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676544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029076-6BF7-4D61-A6E8-340A83CBBCD7}" type="datetimeFigureOut">
              <a:rPr lang="en-US" smtClean="0"/>
              <a:pPr/>
              <a:t>29/7/15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05C32-0BF5-4CF5-B87A-B2CA04995DF6}"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23271091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D9EBA7-FB4D-1049-8ED0-8222F7073311}" type="slidenum">
              <a:rPr lang="en-GB"/>
              <a:pPr>
                <a:defRPr/>
              </a:pPr>
              <a:t>‹#›</a:t>
            </a:fld>
            <a:endParaRPr lang="en-GB"/>
          </a:p>
        </p:txBody>
      </p:sp>
    </p:spTree>
    <p:extLst>
      <p:ext uri="{BB962C8B-B14F-4D97-AF65-F5344CB8AC3E}">
        <p14:creationId xmlns:p14="http://schemas.microsoft.com/office/powerpoint/2010/main" val="15647906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6DD877C-70D8-D249-8014-C49F995453FC}" type="slidenum">
              <a:rPr lang="en-US"/>
              <a:pPr>
                <a:defRPr/>
              </a:pPr>
              <a:t>‹#›</a:t>
            </a:fld>
            <a:endParaRPr lang="en-US"/>
          </a:p>
        </p:txBody>
      </p:sp>
    </p:spTree>
    <p:extLst>
      <p:ext uri="{BB962C8B-B14F-4D97-AF65-F5344CB8AC3E}">
        <p14:creationId xmlns:p14="http://schemas.microsoft.com/office/powerpoint/2010/main" val="22589989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3366"/>
                </a:solidFill>
                <a:latin typeface="Aria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Arial"/>
              </a:endParaRPr>
            </a:p>
          </p:txBody>
        </p:sp>
      </p:grpSp>
      <p:sp>
        <p:nvSpPr>
          <p:cNvPr id="30728" name="Rectangle 8"/>
          <p:cNvSpPr>
            <a:spLocks noGrp="1" noChangeArrowheads="1"/>
          </p:cNvSpPr>
          <p:nvPr>
            <p:ph type="subTitle" idx="1"/>
          </p:nvPr>
        </p:nvSpPr>
        <p:spPr>
          <a:xfrm>
            <a:off x="4673600" y="2927350"/>
            <a:ext cx="40132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3073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fld id="{D986A166-D7F5-4637-AA74-189825C1B3D5}" type="datetimeFigureOut">
              <a:rPr lang="en-US" smtClean="0">
                <a:solidFill>
                  <a:srgbClr val="FFFFFF"/>
                </a:solidFill>
                <a:latin typeface="Arial"/>
              </a:rPr>
              <a:pPr/>
              <a:t>29/7/15</a:t>
            </a:fld>
            <a:endParaRPr lang="en-US">
              <a:solidFill>
                <a:srgbClr val="FFFFFF"/>
              </a:solidFill>
              <a:latin typeface="Aria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latin typeface="Arial"/>
            </a:endParaRPr>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2820952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latin typeface="Arial"/>
            </a:endParaRPr>
          </a:p>
        </p:txBody>
      </p:sp>
      <p:sp>
        <p:nvSpPr>
          <p:cNvPr id="6"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7168372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latin typeface="Arial"/>
            </a:endParaRPr>
          </a:p>
        </p:txBody>
      </p:sp>
      <p:sp>
        <p:nvSpPr>
          <p:cNvPr id="6"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9021823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latin typeface="Arial"/>
            </a:endParaRPr>
          </a:p>
        </p:txBody>
      </p:sp>
      <p:sp>
        <p:nvSpPr>
          <p:cNvPr id="7"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6748263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latin typeface="Arial"/>
            </a:endParaRPr>
          </a:p>
        </p:txBody>
      </p:sp>
      <p:sp>
        <p:nvSpPr>
          <p:cNvPr id="9"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7436289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latin typeface="Arial"/>
            </a:endParaRPr>
          </a:p>
        </p:txBody>
      </p:sp>
      <p:sp>
        <p:nvSpPr>
          <p:cNvPr id="5"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4114368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latin typeface="Arial"/>
            </a:endParaRPr>
          </a:p>
        </p:txBody>
      </p:sp>
      <p:sp>
        <p:nvSpPr>
          <p:cNvPr id="4"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511046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6"/>
          <p:cNvSpPr>
            <a:spLocks noGrp="1" noChangeArrowheads="1"/>
          </p:cNvSpPr>
          <p:nvPr>
            <p:ph type="dt" sz="half" idx="10"/>
          </p:nvPr>
        </p:nvSpPr>
        <p:spPr>
          <a:xfrm>
            <a:off x="457200" y="6248400"/>
            <a:ext cx="2133600" cy="457200"/>
          </a:xfrm>
          <a:prstGeom prst="rect">
            <a:avLst/>
          </a:prstGeom>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a:defRPr/>
            </a:pPr>
            <a:fld id="{E48B62C1-B220-4007-BC40-A680ED886DB3}"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latin typeface="Arial"/>
            </a:endParaRPr>
          </a:p>
        </p:txBody>
      </p:sp>
      <p:sp>
        <p:nvSpPr>
          <p:cNvPr id="7"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5659984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latin typeface="Arial"/>
            </a:endParaRPr>
          </a:p>
        </p:txBody>
      </p:sp>
      <p:sp>
        <p:nvSpPr>
          <p:cNvPr id="7"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6124563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latin typeface="Arial"/>
            </a:endParaRPr>
          </a:p>
        </p:txBody>
      </p:sp>
      <p:sp>
        <p:nvSpPr>
          <p:cNvPr id="6"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4589673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latin typeface="Arial"/>
            </a:endParaRPr>
          </a:p>
        </p:txBody>
      </p:sp>
      <p:sp>
        <p:nvSpPr>
          <p:cNvPr id="6"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8010077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CDB7503-BD85-42CD-9202-56AD96432741}" type="slidenum">
              <a:rPr lang="en-US"/>
              <a:pPr/>
              <a:t>‹#›</a:t>
            </a:fld>
            <a:endParaRPr lang="en-US"/>
          </a:p>
        </p:txBody>
      </p:sp>
    </p:spTree>
    <p:extLst>
      <p:ext uri="{BB962C8B-B14F-4D97-AF65-F5344CB8AC3E}">
        <p14:creationId xmlns:p14="http://schemas.microsoft.com/office/powerpoint/2010/main" val="9683600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397E8F0-6FF2-4666-BEDF-0985F0003EE6}" type="slidenum">
              <a:rPr lang="en-US"/>
              <a:pPr/>
              <a:t>‹#›</a:t>
            </a:fld>
            <a:endParaRPr lang="en-US"/>
          </a:p>
        </p:txBody>
      </p:sp>
    </p:spTree>
    <p:extLst>
      <p:ext uri="{BB962C8B-B14F-4D97-AF65-F5344CB8AC3E}">
        <p14:creationId xmlns:p14="http://schemas.microsoft.com/office/powerpoint/2010/main" val="18445184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E9448D2-8EFF-4A9D-AA1A-95EC22BDE20A}" type="slidenum">
              <a:rPr lang="en-US"/>
              <a:pPr/>
              <a:t>‹#›</a:t>
            </a:fld>
            <a:endParaRPr lang="en-US"/>
          </a:p>
        </p:txBody>
      </p:sp>
    </p:spTree>
    <p:extLst>
      <p:ext uri="{BB962C8B-B14F-4D97-AF65-F5344CB8AC3E}">
        <p14:creationId xmlns:p14="http://schemas.microsoft.com/office/powerpoint/2010/main" val="24523850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9A0E228-E2D6-4F23-A310-ECDE231E7CB3}" type="slidenum">
              <a:rPr lang="en-US"/>
              <a:pPr/>
              <a:t>‹#›</a:t>
            </a:fld>
            <a:endParaRPr lang="en-US"/>
          </a:p>
        </p:txBody>
      </p:sp>
    </p:spTree>
    <p:extLst>
      <p:ext uri="{BB962C8B-B14F-4D97-AF65-F5344CB8AC3E}">
        <p14:creationId xmlns:p14="http://schemas.microsoft.com/office/powerpoint/2010/main" val="13622123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AD60D049-1D03-4807-BE03-8B913C3ADEB3}" type="slidenum">
              <a:rPr lang="en-US"/>
              <a:pPr/>
              <a:t>‹#›</a:t>
            </a:fld>
            <a:endParaRPr lang="en-US"/>
          </a:p>
        </p:txBody>
      </p:sp>
    </p:spTree>
    <p:extLst>
      <p:ext uri="{BB962C8B-B14F-4D97-AF65-F5344CB8AC3E}">
        <p14:creationId xmlns:p14="http://schemas.microsoft.com/office/powerpoint/2010/main" val="25661953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89B7A4A-7003-4061-B156-25DDD926990F}" type="slidenum">
              <a:rPr lang="en-US"/>
              <a:pPr/>
              <a:t>‹#›</a:t>
            </a:fld>
            <a:endParaRPr lang="en-US"/>
          </a:p>
        </p:txBody>
      </p:sp>
    </p:spTree>
    <p:extLst>
      <p:ext uri="{BB962C8B-B14F-4D97-AF65-F5344CB8AC3E}">
        <p14:creationId xmlns:p14="http://schemas.microsoft.com/office/powerpoint/2010/main" val="2609725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a:ln/>
        </p:spPr>
        <p:txBody>
          <a:bodyPr/>
          <a:lstStyle>
            <a:lvl1pPr>
              <a:defRPr/>
            </a:lvl1pPr>
          </a:lstStyle>
          <a:p>
            <a:pPr>
              <a:defRPr/>
            </a:pPr>
            <a:fld id="{046CD305-F47F-44BA-B440-68033476940E}" type="slidenum">
              <a:rPr lang="en-US"/>
              <a:pPr>
                <a:defRPr/>
              </a:pPr>
              <a:t>‹#›</a:t>
            </a:fld>
            <a:endParaRPr lang="en-US"/>
          </a:p>
        </p:txBody>
      </p:sp>
      <p:sp>
        <p:nvSpPr>
          <p:cNvPr id="6"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pPr>
              <a:defRPr/>
            </a:pPr>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93AFBD3E-55BD-4F5C-9EDE-88C8E55757F9}" type="slidenum">
              <a:rPr lang="en-US"/>
              <a:pPr/>
              <a:t>‹#›</a:t>
            </a:fld>
            <a:endParaRPr lang="en-US"/>
          </a:p>
        </p:txBody>
      </p:sp>
    </p:spTree>
    <p:extLst>
      <p:ext uri="{BB962C8B-B14F-4D97-AF65-F5344CB8AC3E}">
        <p14:creationId xmlns:p14="http://schemas.microsoft.com/office/powerpoint/2010/main" val="37918170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214EFB1-8295-455C-9A11-2DFF3A2FC7B2}" type="slidenum">
              <a:rPr lang="en-US"/>
              <a:pPr/>
              <a:t>‹#›</a:t>
            </a:fld>
            <a:endParaRPr lang="en-US"/>
          </a:p>
        </p:txBody>
      </p:sp>
    </p:spTree>
    <p:extLst>
      <p:ext uri="{BB962C8B-B14F-4D97-AF65-F5344CB8AC3E}">
        <p14:creationId xmlns:p14="http://schemas.microsoft.com/office/powerpoint/2010/main" val="19501347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EE6A953-32F2-4822-971E-414C2CE71CAA}" type="slidenum">
              <a:rPr lang="en-US"/>
              <a:pPr/>
              <a:t>‹#›</a:t>
            </a:fld>
            <a:endParaRPr lang="en-US"/>
          </a:p>
        </p:txBody>
      </p:sp>
    </p:spTree>
    <p:extLst>
      <p:ext uri="{BB962C8B-B14F-4D97-AF65-F5344CB8AC3E}">
        <p14:creationId xmlns:p14="http://schemas.microsoft.com/office/powerpoint/2010/main" val="34658811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7AA24FC-2807-4E27-92EA-0B70896877E1}" type="slidenum">
              <a:rPr lang="en-US"/>
              <a:pPr/>
              <a:t>‹#›</a:t>
            </a:fld>
            <a:endParaRPr lang="en-US"/>
          </a:p>
        </p:txBody>
      </p:sp>
    </p:spTree>
    <p:extLst>
      <p:ext uri="{BB962C8B-B14F-4D97-AF65-F5344CB8AC3E}">
        <p14:creationId xmlns:p14="http://schemas.microsoft.com/office/powerpoint/2010/main" val="3461156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DF59DD7-CE42-420A-A9E4-812B8B5DE09F}" type="slidenum">
              <a:rPr lang="en-US"/>
              <a:pPr/>
              <a:t>‹#›</a:t>
            </a:fld>
            <a:endParaRPr lang="en-US"/>
          </a:p>
        </p:txBody>
      </p:sp>
    </p:spTree>
    <p:extLst>
      <p:ext uri="{BB962C8B-B14F-4D97-AF65-F5344CB8AC3E}">
        <p14:creationId xmlns:p14="http://schemas.microsoft.com/office/powerpoint/2010/main" val="1695190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mtClean="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mtClean="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mtClean="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mtClean="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fld id="{F3029076-6BF7-4D61-A6E8-340A83CBBCD7}" type="datetimeFigureOut">
              <a:rPr lang="en-US" smtClean="0"/>
              <a:pPr/>
              <a:t>29/7/15</a:t>
            </a:fld>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4090236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185922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4223430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906704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8" name="Rectangle 9"/>
          <p:cNvSpPr>
            <a:spLocks noGrp="1" noChangeArrowheads="1"/>
          </p:cNvSpPr>
          <p:nvPr>
            <p:ph type="ftr" sz="quarter" idx="11"/>
          </p:nvPr>
        </p:nvSpPr>
        <p:spPr>
          <a:ln/>
        </p:spPr>
        <p:txBody>
          <a:bodyPr/>
          <a:lstStyle>
            <a:lvl1pPr>
              <a:defRPr/>
            </a:lvl1pPr>
          </a:lstStyle>
          <a:p>
            <a:endParaRPr lang="en-US"/>
          </a:p>
        </p:txBody>
      </p:sp>
      <p:sp>
        <p:nvSpPr>
          <p:cNvPr id="9"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168747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029076-6BF7-4D61-A6E8-340A83CBBCD7}" type="datetimeFigureOut">
              <a:rPr lang="en-US" smtClean="0"/>
              <a:pPr/>
              <a:t>29/7/15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05C32-0BF5-4CF5-B87A-B2CA04995DF6}"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4" name="Rectangle 9"/>
          <p:cNvSpPr>
            <a:spLocks noGrp="1" noChangeArrowheads="1"/>
          </p:cNvSpPr>
          <p:nvPr>
            <p:ph type="ftr" sz="quarter" idx="11"/>
          </p:nvPr>
        </p:nvSpPr>
        <p:spPr>
          <a:ln/>
        </p:spPr>
        <p:txBody>
          <a:bodyPr/>
          <a:lstStyle>
            <a:lvl1pPr>
              <a:defRPr/>
            </a:lvl1pPr>
          </a:lstStyle>
          <a:p>
            <a:endParaRPr lang="en-US"/>
          </a:p>
        </p:txBody>
      </p:sp>
      <p:sp>
        <p:nvSpPr>
          <p:cNvPr id="5"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50176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3" name="Rectangle 9"/>
          <p:cNvSpPr>
            <a:spLocks noGrp="1" noChangeArrowheads="1"/>
          </p:cNvSpPr>
          <p:nvPr>
            <p:ph type="ftr" sz="quarter" idx="11"/>
          </p:nvPr>
        </p:nvSpPr>
        <p:spPr>
          <a:ln/>
        </p:spPr>
        <p:txBody>
          <a:bodyPr/>
          <a:lstStyle>
            <a:lvl1pPr>
              <a:defRPr/>
            </a:lvl1pPr>
          </a:lstStyle>
          <a:p>
            <a:endParaRPr lang="en-US"/>
          </a:p>
        </p:txBody>
      </p:sp>
      <p:sp>
        <p:nvSpPr>
          <p:cNvPr id="4"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191864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431496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246745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855674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9"/>
          <p:cNvSpPr>
            <a:spLocks noGrp="1" noChangeArrowheads="1"/>
          </p:cNvSpPr>
          <p:nvPr>
            <p:ph type="ftr" sz="quarter" idx="11"/>
          </p:nvPr>
        </p:nvSpPr>
        <p:spPr>
          <a:ln/>
        </p:spPr>
        <p:txBody>
          <a:bodyPr/>
          <a:lstStyle>
            <a:lvl1pPr>
              <a:defRPr/>
            </a:lvl1pPr>
          </a:lstStyle>
          <a:p>
            <a:endParaRPr lang="en-US"/>
          </a:p>
        </p:txBody>
      </p:sp>
      <p:sp>
        <p:nvSpPr>
          <p:cNvPr id="6"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1175633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712056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41475"/>
            <a:ext cx="38100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4938"/>
            <a:ext cx="3810000" cy="2151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E48B62C1-B220-4007-BC40-A680ED886DB3}" type="slidenum">
              <a:rPr lang="en-US" smtClean="0"/>
              <a:pPr>
                <a:defRPr/>
              </a:pPr>
              <a:t>‹#›</a:t>
            </a:fld>
            <a:endParaRPr lang="en-US"/>
          </a:p>
        </p:txBody>
      </p:sp>
    </p:spTree>
    <p:extLst>
      <p:ext uri="{BB962C8B-B14F-4D97-AF65-F5344CB8AC3E}">
        <p14:creationId xmlns:p14="http://schemas.microsoft.com/office/powerpoint/2010/main" val="3613644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sz="2400" smtClean="0">
                <a:solidFill>
                  <a:srgbClr val="FFFFCC"/>
                </a:solidFill>
                <a:latin typeface="Times New Roman"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sz="2400" smtClean="0">
                <a:solidFill>
                  <a:srgbClr val="FFFFCC"/>
                </a:solidFill>
                <a:latin typeface="Times New Roman"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sz="2400" smtClean="0">
                <a:solidFill>
                  <a:srgbClr val="FFFFCC"/>
                </a:solidFill>
                <a:latin typeface="Times New Roman"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smtClean="0">
                <a:solidFill>
                  <a:srgbClr val="FFFFCC"/>
                </a:solidFill>
                <a:latin typeface="Times New Roman" charset="0"/>
                <a:ea typeface="ＭＳ Ｐゴシック" charset="0"/>
                <a:cs typeface="MS PGothic"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34DB1C24-87AE-7A4A-A109-6018D6B14613}" type="slidenum">
              <a:rPr lang="en-US"/>
              <a:pPr>
                <a:defRPr/>
              </a:pPr>
              <a:t>‹#›</a:t>
            </a:fld>
            <a:endParaRPr lang="en-US"/>
          </a:p>
        </p:txBody>
      </p:sp>
    </p:spTree>
    <p:extLst>
      <p:ext uri="{BB962C8B-B14F-4D97-AF65-F5344CB8AC3E}">
        <p14:creationId xmlns:p14="http://schemas.microsoft.com/office/powerpoint/2010/main" val="1067448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D3ABAD-E23B-1B4E-AECF-A8AB18B337B2}" type="slidenum">
              <a:rPr lang="en-US"/>
              <a:pPr>
                <a:defRPr/>
              </a:pPr>
              <a:t>‹#›</a:t>
            </a:fld>
            <a:endParaRPr lang="en-US"/>
          </a:p>
        </p:txBody>
      </p:sp>
    </p:spTree>
    <p:extLst>
      <p:ext uri="{BB962C8B-B14F-4D97-AF65-F5344CB8AC3E}">
        <p14:creationId xmlns:p14="http://schemas.microsoft.com/office/powerpoint/2010/main" val="2691942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3029076-6BF7-4D61-A6E8-340A83CBBCD7}" type="datetimeFigureOut">
              <a:rPr lang="en-US" smtClean="0"/>
              <a:pPr/>
              <a:t>29/7/15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05C32-0BF5-4CF5-B87A-B2CA04995DF6}"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DDBC513-AB48-3640-846A-1DD32DBB4CB1}" type="slidenum">
              <a:rPr lang="en-US"/>
              <a:pPr>
                <a:defRPr/>
              </a:pPr>
              <a:t>‹#›</a:t>
            </a:fld>
            <a:endParaRPr lang="en-US"/>
          </a:p>
        </p:txBody>
      </p:sp>
    </p:spTree>
    <p:extLst>
      <p:ext uri="{BB962C8B-B14F-4D97-AF65-F5344CB8AC3E}">
        <p14:creationId xmlns:p14="http://schemas.microsoft.com/office/powerpoint/2010/main" val="1565850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257B137-AC7D-B74D-A875-0823FF324C33}" type="slidenum">
              <a:rPr lang="en-US"/>
              <a:pPr>
                <a:defRPr/>
              </a:pPr>
              <a:t>‹#›</a:t>
            </a:fld>
            <a:endParaRPr lang="en-US"/>
          </a:p>
        </p:txBody>
      </p:sp>
    </p:spTree>
    <p:extLst>
      <p:ext uri="{BB962C8B-B14F-4D97-AF65-F5344CB8AC3E}">
        <p14:creationId xmlns:p14="http://schemas.microsoft.com/office/powerpoint/2010/main" val="2447393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A36F6A38-2192-EA48-8397-D28042406184}" type="slidenum">
              <a:rPr lang="en-US"/>
              <a:pPr>
                <a:defRPr/>
              </a:pPr>
              <a:t>‹#›</a:t>
            </a:fld>
            <a:endParaRPr lang="en-US"/>
          </a:p>
        </p:txBody>
      </p:sp>
    </p:spTree>
    <p:extLst>
      <p:ext uri="{BB962C8B-B14F-4D97-AF65-F5344CB8AC3E}">
        <p14:creationId xmlns:p14="http://schemas.microsoft.com/office/powerpoint/2010/main" val="3812081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823EB433-7575-114C-8330-1CF411540F5A}" type="slidenum">
              <a:rPr lang="en-US"/>
              <a:pPr>
                <a:defRPr/>
              </a:pPr>
              <a:t>‹#›</a:t>
            </a:fld>
            <a:endParaRPr lang="en-US"/>
          </a:p>
        </p:txBody>
      </p:sp>
    </p:spTree>
    <p:extLst>
      <p:ext uri="{BB962C8B-B14F-4D97-AF65-F5344CB8AC3E}">
        <p14:creationId xmlns:p14="http://schemas.microsoft.com/office/powerpoint/2010/main" val="1667938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5287BED5-43C0-BB48-8303-0C5658EB4F71}" type="slidenum">
              <a:rPr lang="en-US"/>
              <a:pPr>
                <a:defRPr/>
              </a:pPr>
              <a:t>‹#›</a:t>
            </a:fld>
            <a:endParaRPr lang="en-US"/>
          </a:p>
        </p:txBody>
      </p:sp>
    </p:spTree>
    <p:extLst>
      <p:ext uri="{BB962C8B-B14F-4D97-AF65-F5344CB8AC3E}">
        <p14:creationId xmlns:p14="http://schemas.microsoft.com/office/powerpoint/2010/main" val="1398663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8C694F1-5B59-8642-A5BD-60BE9912B6D8}" type="slidenum">
              <a:rPr lang="en-US"/>
              <a:pPr>
                <a:defRPr/>
              </a:pPr>
              <a:t>‹#›</a:t>
            </a:fld>
            <a:endParaRPr lang="en-US"/>
          </a:p>
        </p:txBody>
      </p:sp>
    </p:spTree>
    <p:extLst>
      <p:ext uri="{BB962C8B-B14F-4D97-AF65-F5344CB8AC3E}">
        <p14:creationId xmlns:p14="http://schemas.microsoft.com/office/powerpoint/2010/main" val="1516437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8F68158A-1201-794D-A3B6-AA428BD1B2C3}" type="slidenum">
              <a:rPr lang="en-US"/>
              <a:pPr>
                <a:defRPr/>
              </a:pPr>
              <a:t>‹#›</a:t>
            </a:fld>
            <a:endParaRPr lang="en-US"/>
          </a:p>
        </p:txBody>
      </p:sp>
    </p:spTree>
    <p:extLst>
      <p:ext uri="{BB962C8B-B14F-4D97-AF65-F5344CB8AC3E}">
        <p14:creationId xmlns:p14="http://schemas.microsoft.com/office/powerpoint/2010/main" val="45367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911F768-0AB6-A84C-BFB5-14EAC9684821}" type="slidenum">
              <a:rPr lang="en-US"/>
              <a:pPr>
                <a:defRPr/>
              </a:pPr>
              <a:t>‹#›</a:t>
            </a:fld>
            <a:endParaRPr lang="en-US"/>
          </a:p>
        </p:txBody>
      </p:sp>
    </p:spTree>
    <p:extLst>
      <p:ext uri="{BB962C8B-B14F-4D97-AF65-F5344CB8AC3E}">
        <p14:creationId xmlns:p14="http://schemas.microsoft.com/office/powerpoint/2010/main" val="3184306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F092C3B-5A77-FF4E-9AFD-FCF9A89A61AA}" type="slidenum">
              <a:rPr lang="en-US"/>
              <a:pPr>
                <a:defRPr/>
              </a:pPr>
              <a:t>‹#›</a:t>
            </a:fld>
            <a:endParaRPr lang="en-US"/>
          </a:p>
        </p:txBody>
      </p:sp>
    </p:spTree>
    <p:extLst>
      <p:ext uri="{BB962C8B-B14F-4D97-AF65-F5344CB8AC3E}">
        <p14:creationId xmlns:p14="http://schemas.microsoft.com/office/powerpoint/2010/main" val="3412825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5D470BE-AD72-9349-9D8B-51F44483DF28}" type="slidenum">
              <a:rPr lang="en-US"/>
              <a:pPr>
                <a:defRPr/>
              </a:pPr>
              <a:t>‹#›</a:t>
            </a:fld>
            <a:endParaRPr lang="en-US"/>
          </a:p>
        </p:txBody>
      </p:sp>
    </p:spTree>
    <p:extLst>
      <p:ext uri="{BB962C8B-B14F-4D97-AF65-F5344CB8AC3E}">
        <p14:creationId xmlns:p14="http://schemas.microsoft.com/office/powerpoint/2010/main" val="318896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029076-6BF7-4D61-A6E8-340A83CBBCD7}" type="datetimeFigureOut">
              <a:rPr lang="en-US" smtClean="0"/>
              <a:pPr/>
              <a:t>29/7/15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05C32-0BF5-4CF5-B87A-B2CA04995DF6}"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eaLnBrk="0" hangingPunct="0">
              <a:defRPr/>
            </a:lvl1pPr>
          </a:lstStyle>
          <a:p>
            <a:fld id="{F3029076-6BF7-4D61-A6E8-340A83CBBCD7}" type="datetimeFigureOut">
              <a:rPr lang="en-US" smtClean="0"/>
              <a:pPr/>
              <a:t>29/7/15</a:t>
            </a:fld>
            <a:endParaRPr lang="en-US"/>
          </a:p>
        </p:txBody>
      </p:sp>
      <p:sp>
        <p:nvSpPr>
          <p:cNvPr id="5" name="Rectangle 1037"/>
          <p:cNvSpPr>
            <a:spLocks noGrp="1" noChangeArrowheads="1"/>
          </p:cNvSpPr>
          <p:nvPr>
            <p:ph type="ftr" sz="quarter" idx="11"/>
          </p:nvPr>
        </p:nvSpPr>
        <p:spPr/>
        <p:txBody>
          <a:bodyPr/>
          <a:lstStyle>
            <a:lvl1pPr eaLnBrk="0" hangingPunct="0">
              <a:defRPr/>
            </a:lvl1pPr>
          </a:lstStyle>
          <a:p>
            <a:endParaRPr lang="en-US"/>
          </a:p>
        </p:txBody>
      </p:sp>
      <p:sp>
        <p:nvSpPr>
          <p:cNvPr id="6" name="Rectangle 1038"/>
          <p:cNvSpPr>
            <a:spLocks noGrp="1" noChangeArrowheads="1"/>
          </p:cNvSpPr>
          <p:nvPr>
            <p:ph type="sldNum" sz="quarter" idx="12"/>
          </p:nvPr>
        </p:nvSpPr>
        <p:spPr/>
        <p:txBody>
          <a:bodyPr/>
          <a:lstStyle>
            <a:lvl1pPr eaLnBrk="0" hangingPunc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138677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38"/>
          <p:cNvSpPr>
            <a:spLocks noGrp="1" noChangeArrowheads="1"/>
          </p:cNvSpPr>
          <p:nvPr>
            <p:ph type="sldNum" sz="quarter" idx="12"/>
          </p:nvPr>
        </p:nvSpPr>
        <p:spPr/>
        <p:txBody>
          <a:bodyPr/>
          <a:lstStyle>
            <a:lvl1pPr eaLnBrk="0" hangingPunct="0">
              <a:defRPr/>
            </a:lvl1pPr>
          </a:lstStyle>
          <a:p>
            <a:pPr>
              <a:defRPr/>
            </a:pPr>
            <a:fld id="{E48B62C1-B220-4007-BC40-A680ED886DB3}" type="slidenum">
              <a:rPr lang="en-US" smtClean="0"/>
              <a:pPr>
                <a:defRPr/>
              </a:pPr>
              <a:t>‹#›</a:t>
            </a:fld>
            <a:endParaRPr lang="en-US"/>
          </a:p>
        </p:txBody>
      </p:sp>
    </p:spTree>
    <p:extLst>
      <p:ext uri="{BB962C8B-B14F-4D97-AF65-F5344CB8AC3E}">
        <p14:creationId xmlns:p14="http://schemas.microsoft.com/office/powerpoint/2010/main" val="3480634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3029076-6BF7-4D61-A6E8-340A83CBBCD7}" type="datetimeFigureOut">
              <a:rPr lang="en-US" smtClean="0"/>
              <a:pPr/>
              <a:t>29/7/15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05C32-0BF5-4CF5-B87A-B2CA04995DF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eaLnBrk="0" hangingPunct="0">
              <a:defRPr/>
            </a:lvl1pPr>
          </a:lstStyle>
          <a:p>
            <a:fld id="{F3029076-6BF7-4D61-A6E8-340A83CBBCD7}" type="datetimeFigureOut">
              <a:rPr lang="en-US" smtClean="0"/>
              <a:pPr/>
              <a:t>29/7/15</a:t>
            </a:fld>
            <a:endParaRPr lang="en-US"/>
          </a:p>
        </p:txBody>
      </p:sp>
      <p:sp>
        <p:nvSpPr>
          <p:cNvPr id="5" name="Rectangle 1037"/>
          <p:cNvSpPr>
            <a:spLocks noGrp="1" noChangeArrowheads="1"/>
          </p:cNvSpPr>
          <p:nvPr>
            <p:ph type="ftr" sz="quarter" idx="11"/>
          </p:nvPr>
        </p:nvSpPr>
        <p:spPr/>
        <p:txBody>
          <a:bodyPr/>
          <a:lstStyle>
            <a:lvl1pPr eaLnBrk="0" hangingPunct="0">
              <a:defRPr/>
            </a:lvl1pPr>
          </a:lstStyle>
          <a:p>
            <a:endParaRPr lang="en-US"/>
          </a:p>
        </p:txBody>
      </p:sp>
      <p:sp>
        <p:nvSpPr>
          <p:cNvPr id="6" name="Rectangle 1038"/>
          <p:cNvSpPr>
            <a:spLocks noGrp="1" noChangeArrowheads="1"/>
          </p:cNvSpPr>
          <p:nvPr>
            <p:ph type="sldNum" sz="quarter" idx="12"/>
          </p:nvPr>
        </p:nvSpPr>
        <p:spPr/>
        <p:txBody>
          <a:bodyPr/>
          <a:lstStyle>
            <a:lvl1pPr eaLnBrk="0" hangingPunc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138677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38"/>
          <p:cNvSpPr>
            <a:spLocks noGrp="1" noChangeArrowheads="1"/>
          </p:cNvSpPr>
          <p:nvPr>
            <p:ph type="sldNum" sz="quarter" idx="12"/>
          </p:nvPr>
        </p:nvSpPr>
        <p:spPr/>
        <p:txBody>
          <a:bodyPr/>
          <a:lstStyle>
            <a:lvl1pPr eaLnBrk="0" hangingPunct="0">
              <a:defRPr/>
            </a:lvl1pPr>
          </a:lstStyle>
          <a:p>
            <a:pPr>
              <a:defRPr/>
            </a:pPr>
            <a:fld id="{E48B62C1-B220-4007-BC40-A680ED886DB3}" type="slidenum">
              <a:rPr lang="en-US" smtClean="0"/>
              <a:pPr>
                <a:defRPr/>
              </a:pPr>
              <a:t>‹#›</a:t>
            </a:fld>
            <a:endParaRPr lang="en-US"/>
          </a:p>
        </p:txBody>
      </p:sp>
    </p:spTree>
    <p:extLst>
      <p:ext uri="{BB962C8B-B14F-4D97-AF65-F5344CB8AC3E}">
        <p14:creationId xmlns:p14="http://schemas.microsoft.com/office/powerpoint/2010/main" val="3480634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4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6"/>
          <p:cNvSpPr>
            <a:spLocks noGrp="1" noChangeArrowheads="1"/>
          </p:cNvSpPr>
          <p:nvPr>
            <p:ph type="dt" sz="half" idx="10"/>
          </p:nvPr>
        </p:nvSpPr>
        <p:spPr>
          <a:xfrm>
            <a:off x="457200" y="6248400"/>
            <a:ext cx="2133600" cy="457200"/>
          </a:xfrm>
          <a:prstGeom prst="rect">
            <a:avLst/>
          </a:prstGeom>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a:defRPr/>
            </a:pPr>
            <a:fld id="{E48B62C1-B220-4007-BC40-A680ED886DB3}"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4525963"/>
          </a:xfrm>
          <a:prstGeom prst="rect">
            <a:avLst/>
          </a:prstGeo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p>
            <a:fld id="{F3029076-6BF7-4D61-A6E8-340A83CBBCD7}" type="datetimeFigureOut">
              <a:rPr lang="en-US" smtClean="0"/>
              <a:pPr/>
              <a:t>29/7/15</a:t>
            </a:fld>
            <a:endParaRPr lang="en-US"/>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47272" y="6407944"/>
            <a:ext cx="365760" cy="365125"/>
          </a:xfrm>
          <a:prstGeom prst="rect">
            <a:avLst/>
          </a:prstGeom>
        </p:spPr>
        <p:txBody>
          <a:bodyPr/>
          <a:lstStyle/>
          <a:p>
            <a:fld id="{65105C32-0BF5-4CF5-B87A-B2CA04995DF6}" type="slidenum">
              <a:rPr lang="en-US" smtClean="0"/>
              <a:pPr/>
              <a:t>‹#›</a:t>
            </a:fld>
            <a:endParaRPr lang="en-US"/>
          </a:p>
        </p:txBody>
      </p:sp>
      <p:sp>
        <p:nvSpPr>
          <p:cNvPr id="7" name="Title 6"/>
          <p:cNvSpPr>
            <a:spLocks noGrp="1"/>
          </p:cNvSpPr>
          <p:nvPr>
            <p:ph type="title"/>
          </p:nvPr>
        </p:nvSpPr>
        <p:spPr>
          <a:xfrm>
            <a:off x="457200" y="274638"/>
            <a:ext cx="8229600" cy="1143000"/>
          </a:xfrm>
          <a:prstGeom prst="rect">
            <a:avLst/>
          </a:prstGeom>
        </p:spPr>
        <p:txBody>
          <a:bodyPr rtlCol="0"/>
          <a:lstStyle/>
          <a:p>
            <a:r>
              <a:rPr kumimoji="0" lang="en-US" smtClean="0"/>
              <a:t>Click to edit Master title style</a:t>
            </a:r>
            <a:endParaRPr kumimoji="0"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a:ln/>
        </p:spPr>
        <p:txBody>
          <a:bodyPr/>
          <a:lstStyle>
            <a:lvl1pPr>
              <a:defRPr/>
            </a:lvl1pPr>
          </a:lstStyle>
          <a:p>
            <a:pPr>
              <a:defRPr/>
            </a:pPr>
            <a:fld id="{046CD305-F47F-44BA-B440-68033476940E}" type="slidenum">
              <a:rPr lang="en-US"/>
              <a:pPr>
                <a:defRPr/>
              </a:pPr>
              <a:t>‹#›</a:t>
            </a:fld>
            <a:endParaRPr lang="en-US"/>
          </a:p>
        </p:txBody>
      </p:sp>
      <p:sp>
        <p:nvSpPr>
          <p:cNvPr id="6"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029076-6BF7-4D61-A6E8-340A83CBBCD7}" type="datetimeFigureOut">
              <a:rPr lang="en-US" smtClean="0"/>
              <a:pPr/>
              <a:t>29/7/15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05C32-0BF5-4CF5-B87A-B2CA04995DF6}"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38"/>
          <p:cNvSpPr>
            <a:spLocks noGrp="1" noChangeArrowheads="1"/>
          </p:cNvSpPr>
          <p:nvPr>
            <p:ph type="sldNum" sz="quarter" idx="12"/>
          </p:nvPr>
        </p:nvSpPr>
        <p:spPr/>
        <p:txBody>
          <a:bodyPr/>
          <a:lstStyle>
            <a:lvl1pPr eaLnBrk="0" hangingPunct="0">
              <a:defRPr/>
            </a:lvl1pPr>
          </a:lstStyle>
          <a:p>
            <a:pPr>
              <a:defRPr/>
            </a:pPr>
            <a:fld id="{CF727AEA-AED6-6948-9E6A-A64D47956A8B}" type="slidenum">
              <a:rPr lang="en-US"/>
              <a:pPr>
                <a:defRPr/>
              </a:pPr>
              <a:t>‹#›</a:t>
            </a:fld>
            <a:endParaRPr lang="en-US"/>
          </a:p>
        </p:txBody>
      </p:sp>
    </p:spTree>
    <p:extLst>
      <p:ext uri="{BB962C8B-B14F-4D97-AF65-F5344CB8AC3E}">
        <p14:creationId xmlns:p14="http://schemas.microsoft.com/office/powerpoint/2010/main" val="34806345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4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4525963"/>
          </a:xfrm>
          <a:prstGeom prst="rect">
            <a:avLst/>
          </a:prstGeo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p>
            <a:fld id="{F3029076-6BF7-4D61-A6E8-340A83CBBCD7}" type="datetimeFigureOut">
              <a:rPr lang="en-US" smtClean="0"/>
              <a:pPr/>
              <a:t>29/7/15</a:t>
            </a:fld>
            <a:endParaRPr lang="en-US"/>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47272" y="6407944"/>
            <a:ext cx="365760" cy="365125"/>
          </a:xfrm>
          <a:prstGeom prst="rect">
            <a:avLst/>
          </a:prstGeom>
        </p:spPr>
        <p:txBody>
          <a:bodyPr/>
          <a:lstStyle/>
          <a:p>
            <a:fld id="{65105C32-0BF5-4CF5-B87A-B2CA04995DF6}" type="slidenum">
              <a:rPr lang="en-US" smtClean="0"/>
              <a:pPr/>
              <a:t>‹#›</a:t>
            </a:fld>
            <a:endParaRPr lang="en-US"/>
          </a:p>
        </p:txBody>
      </p:sp>
      <p:sp>
        <p:nvSpPr>
          <p:cNvPr id="7" name="Title 6"/>
          <p:cNvSpPr>
            <a:spLocks noGrp="1"/>
          </p:cNvSpPr>
          <p:nvPr>
            <p:ph type="title"/>
          </p:nvPr>
        </p:nvSpPr>
        <p:spPr>
          <a:xfrm>
            <a:off x="457200" y="274638"/>
            <a:ext cx="8229600" cy="1143000"/>
          </a:xfrm>
          <a:prstGeom prst="rect">
            <a:avLst/>
          </a:prstGeom>
        </p:spPr>
        <p:txBody>
          <a:bodyPr rtlCol="0"/>
          <a:lstStyle/>
          <a:p>
            <a:r>
              <a:rPr kumimoji="0" lang="en-US" smtClean="0"/>
              <a:t>Click to edit Master title style</a:t>
            </a:r>
            <a:endParaRPr kumimoji="0"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51B7842C-7B2C-0B4B-81FB-03359F17F7E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31843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21300"/>
      </p:ext>
    </p:extLst>
  </p:cSld>
  <p:clrMapOvr>
    <a:masterClrMapping/>
  </p:clrMapOvr>
  <p:transition xmlns:p14="http://schemas.microsoft.com/office/powerpoint/2010/mai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29076-6BF7-4D61-A6E8-340A83CBBCD7}" type="datetimeFigureOut">
              <a:rPr lang="en-US" smtClean="0"/>
              <a:pPr/>
              <a:t>29/7/15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05C32-0BF5-4CF5-B87A-B2CA04995DF6}"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10946" name="Rectangle 1026"/>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210947" name="Rectangle 1027"/>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1F99CCD-F36B-254C-BDE7-46BC05B335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619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29076-6BF7-4D61-A6E8-340A83CBBCD7}" type="datetimeFigureOut">
              <a:rPr lang="en-US" smtClean="0"/>
              <a:pPr/>
              <a:t>29/7/15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05C32-0BF5-4CF5-B87A-B2CA04995DF6}"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533466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98390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856799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F3029076-6BF7-4D61-A6E8-340A83CBBCD7}" type="datetimeFigureOut">
              <a:rPr lang="en-US" smtClean="0"/>
              <a:pPr/>
              <a:t>29/7/15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05C32-0BF5-4CF5-B87A-B2CA04995DF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3029076-6BF7-4D61-A6E8-340A83CBBCD7}" type="datetimeFigureOut">
              <a:rPr lang="en-US" smtClean="0"/>
              <a:pPr/>
              <a:t>29/7/15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smtClean="0"/>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789953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2435512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56475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476026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7334243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1400065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F3029076-6BF7-4D61-A6E8-340A83CBBCD7}" type="datetimeFigureOut">
              <a:rPr lang="en-US" smtClean="0"/>
              <a:pPr/>
              <a:t>29/7/15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65105C32-0BF5-4CF5-B87A-B2CA04995DF6}"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3868973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22386029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324398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0005718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101218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323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E48B62C1-B220-4007-BC40-A680ED886DB3}" type="slidenum">
              <a:rPr lang="en-US" smtClean="0"/>
              <a:pPr>
                <a:defRPr/>
              </a:pPr>
              <a:t>‹#›</a:t>
            </a:fld>
            <a:endParaRPr lang="en-US"/>
          </a:p>
        </p:txBody>
      </p:sp>
    </p:spTree>
    <p:extLst>
      <p:ext uri="{BB962C8B-B14F-4D97-AF65-F5344CB8AC3E}">
        <p14:creationId xmlns:p14="http://schemas.microsoft.com/office/powerpoint/2010/main" val="37750948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69988" y="1946275"/>
            <a:ext cx="7772400" cy="4114800"/>
          </a:xfrm>
        </p:spPr>
        <p:txBody>
          <a:bodyPr/>
          <a:lstStyle/>
          <a:p>
            <a:pPr lvl="0"/>
            <a:endParaRPr lang="en-US" noProof="0" smtClean="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pPr>
              <a:defRPr/>
            </a:pPr>
            <a:fld id="{046CD305-F47F-44BA-B440-68033476940E}" type="slidenum">
              <a:rPr lang="en-US" smtClean="0"/>
              <a:pPr>
                <a:defRPr/>
              </a:pPr>
              <a:t>‹#›</a:t>
            </a:fld>
            <a:endParaRPr lang="en-US"/>
          </a:p>
        </p:txBody>
      </p:sp>
    </p:spTree>
    <p:extLst>
      <p:ext uri="{BB962C8B-B14F-4D97-AF65-F5344CB8AC3E}">
        <p14:creationId xmlns:p14="http://schemas.microsoft.com/office/powerpoint/2010/main" val="1084952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7056906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323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fld id="{F3029076-6BF7-4D61-A6E8-340A83CBBCD7}" type="datetimeFigureOut">
              <a:rPr lang="en-US" smtClean="0"/>
              <a:pPr/>
              <a:t>29/7/15</a:t>
            </a:fld>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a:solidFill>
                  <a:srgbClr val="FFFFFF"/>
                </a:solidFill>
                <a:latin typeface="Times New Roman" pitchFamily="-107" charset="0"/>
                <a:ea typeface="+mn-ea"/>
                <a:cs typeface="+mn-cs"/>
              </a:defRPr>
            </a:lvl1pPr>
          </a:lstStyle>
          <a:p>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srgbClr val="FFFFFF"/>
                </a:solidFill>
                <a:latin typeface="Times New Roman" charset="0"/>
              </a:defRPr>
            </a:lvl1pPr>
          </a:lstStyle>
          <a:p>
            <a:fld id="{65105C32-0BF5-4CF5-B87A-B2CA04995DF6}" type="slidenum">
              <a:rPr lang="en-US" smtClean="0"/>
              <a:pPr/>
              <a:t>‹#›</a:t>
            </a:fld>
            <a:endParaRPr lang="en-US"/>
          </a:p>
        </p:txBody>
      </p:sp>
    </p:spTree>
    <p:extLst>
      <p:ext uri="{BB962C8B-B14F-4D97-AF65-F5344CB8AC3E}">
        <p14:creationId xmlns:p14="http://schemas.microsoft.com/office/powerpoint/2010/main" val="32672004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fld id="{59CC5D5E-F730-4E72-844C-E150E4EF4584}" type="datetimeFigureOut">
              <a:rPr lang="en-US" smtClean="0"/>
              <a:pPr/>
              <a:t>29/7/15</a:t>
            </a:fld>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34765736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8.xml"/><Relationship Id="rId4" Type="http://schemas.openxmlformats.org/officeDocument/2006/relationships/theme" Target="../theme/theme12.xml"/><Relationship Id="rId1" Type="http://schemas.openxmlformats.org/officeDocument/2006/relationships/slideLayout" Target="../slideLayouts/slideLayout66.xml"/><Relationship Id="rId2"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theme" Target="../theme/theme13.xml"/><Relationship Id="rId3"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theme" Target="../theme/theme16.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slideLayout" Target="../slideLayouts/slideLayout97.xml"/><Relationship Id="rId15" Type="http://schemas.openxmlformats.org/officeDocument/2006/relationships/slideLayout" Target="../slideLayouts/slideLayout98.xml"/><Relationship Id="rId16" Type="http://schemas.openxmlformats.org/officeDocument/2006/relationships/theme" Target="../theme/theme17.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slideLayout" Target="../slideLayouts/slideLayout110.xml"/><Relationship Id="rId13" Type="http://schemas.openxmlformats.org/officeDocument/2006/relationships/theme" Target="../theme/theme18.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theme" Target="../theme/theme19.xml"/><Relationship Id="rId3"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2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theme" Target="../theme/theme22.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theme" Target="../theme/theme5.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theme" Target="../theme/theme7.xml"/><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4" Type="http://schemas.openxmlformats.org/officeDocument/2006/relationships/theme" Target="../theme/theme8.xml"/><Relationship Id="rId1" Type="http://schemas.openxmlformats.org/officeDocument/2006/relationships/slideLayout" Target="../slideLayouts/slideLayout60.xml"/><Relationship Id="rId2"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6"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F3029076-6BF7-4D61-A6E8-340A83CBBCD7}" type="datetimeFigureOut">
              <a:rPr lang="en-US" smtClean="0"/>
              <a:pPr/>
              <a:t>29/7/15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65105C32-0BF5-4CF5-B87A-B2CA04995DF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797" r:id="rId1"/>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a:solidFill>
                <a:srgbClr val="FFFFFF"/>
              </a:solidFill>
              <a:ea typeface="ＭＳ Ｐゴシック" charset="0"/>
              <a:cs typeface="ＭＳ Ｐゴシック" charset="0"/>
            </a:endParaRPr>
          </a:p>
        </p:txBody>
      </p:sp>
      <p:grpSp>
        <p:nvGrpSpPr>
          <p:cNvPr id="2"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a:solidFill>
                  <a:srgbClr val="FFFFFF"/>
                </a:solidFill>
                <a:ea typeface="ＭＳ Ｐゴシック" charset="0"/>
                <a:cs typeface="ＭＳ Ｐゴシック"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17" name="Freeform 6"/>
            <p:cNvSpPr>
              <a:spLocks/>
            </p:cNvSpPr>
            <p:nvPr/>
          </p:nvSpPr>
          <p:spPr bwMode="auto">
            <a:xfrm>
              <a:off x="4384" y="399"/>
              <a:ext cx="1045" cy="1764"/>
            </a:xfrm>
            <a:custGeom>
              <a:avLst/>
              <a:gdLst>
                <a:gd name="T0" fmla="*/ 1022 w 1042"/>
                <a:gd name="T1" fmla="*/ 76 h 1764"/>
                <a:gd name="T2" fmla="*/ 952 w 1042"/>
                <a:gd name="T3" fmla="*/ 152 h 1764"/>
                <a:gd name="T4" fmla="*/ 856 w 1042"/>
                <a:gd name="T5" fmla="*/ 131 h 1764"/>
                <a:gd name="T6" fmla="*/ 775 w 1042"/>
                <a:gd name="T7" fmla="*/ 152 h 1764"/>
                <a:gd name="T8" fmla="*/ 715 w 1042"/>
                <a:gd name="T9" fmla="*/ 229 h 1764"/>
                <a:gd name="T10" fmla="*/ 634 w 1042"/>
                <a:gd name="T11" fmla="*/ 250 h 1764"/>
                <a:gd name="T12" fmla="*/ 554 w 1042"/>
                <a:gd name="T13" fmla="*/ 283 h 1764"/>
                <a:gd name="T14" fmla="*/ 458 w 1042"/>
                <a:gd name="T15" fmla="*/ 348 h 1764"/>
                <a:gd name="T16" fmla="*/ 398 w 1042"/>
                <a:gd name="T17" fmla="*/ 435 h 1764"/>
                <a:gd name="T18" fmla="*/ 358 w 1042"/>
                <a:gd name="T19" fmla="*/ 511 h 1764"/>
                <a:gd name="T20" fmla="*/ 317 w 1042"/>
                <a:gd name="T21" fmla="*/ 599 h 1764"/>
                <a:gd name="T22" fmla="*/ 237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7 w 1042"/>
                <a:gd name="T35" fmla="*/ 816 h 1764"/>
                <a:gd name="T36" fmla="*/ 317 w 1042"/>
                <a:gd name="T37" fmla="*/ 860 h 1764"/>
                <a:gd name="T38" fmla="*/ 398 w 1042"/>
                <a:gd name="T39" fmla="*/ 914 h 1764"/>
                <a:gd name="T40" fmla="*/ 478 w 1042"/>
                <a:gd name="T41" fmla="*/ 914 h 1764"/>
                <a:gd name="T42" fmla="*/ 554 w 1042"/>
                <a:gd name="T43" fmla="*/ 882 h 1764"/>
                <a:gd name="T44" fmla="*/ 614 w 1042"/>
                <a:gd name="T45" fmla="*/ 816 h 1764"/>
                <a:gd name="T46" fmla="*/ 685 w 1042"/>
                <a:gd name="T47" fmla="*/ 784 h 1764"/>
                <a:gd name="T48" fmla="*/ 735 w 1042"/>
                <a:gd name="T49" fmla="*/ 871 h 1764"/>
                <a:gd name="T50" fmla="*/ 765 w 1042"/>
                <a:gd name="T51" fmla="*/ 958 h 1764"/>
                <a:gd name="T52" fmla="*/ 826 w 1042"/>
                <a:gd name="T53" fmla="*/ 1088 h 1764"/>
                <a:gd name="T54" fmla="*/ 879 w 1042"/>
                <a:gd name="T55" fmla="*/ 1186 h 1764"/>
                <a:gd name="T56" fmla="*/ 921 w 1042"/>
                <a:gd name="T57" fmla="*/ 1273 h 1764"/>
                <a:gd name="T58" fmla="*/ 952 w 1042"/>
                <a:gd name="T59" fmla="*/ 1360 h 1764"/>
                <a:gd name="T60" fmla="*/ 962 w 1042"/>
                <a:gd name="T61" fmla="*/ 1447 h 1764"/>
                <a:gd name="T62" fmla="*/ 1002 w 1042"/>
                <a:gd name="T63" fmla="*/ 1534 h 1764"/>
                <a:gd name="T64" fmla="*/ 1022 w 1042"/>
                <a:gd name="T65" fmla="*/ 1622 h 1764"/>
                <a:gd name="T66" fmla="*/ 1062 w 1042"/>
                <a:gd name="T67" fmla="*/ 1709 h 1764"/>
                <a:gd name="T68" fmla="*/ 1086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33 w 4882"/>
                <a:gd name="T11" fmla="*/ 739 h 1403"/>
                <a:gd name="T12" fmla="*/ 1023 w 4882"/>
                <a:gd name="T13" fmla="*/ 815 h 1403"/>
                <a:gd name="T14" fmla="*/ 1225 w 4882"/>
                <a:gd name="T15" fmla="*/ 869 h 1403"/>
                <a:gd name="T16" fmla="*/ 1346 w 4882"/>
                <a:gd name="T17" fmla="*/ 772 h 1403"/>
                <a:gd name="T18" fmla="*/ 1427 w 4882"/>
                <a:gd name="T19" fmla="*/ 565 h 1403"/>
                <a:gd name="T20" fmla="*/ 1306 w 4882"/>
                <a:gd name="T21" fmla="*/ 359 h 1403"/>
                <a:gd name="T22" fmla="*/ 1427 w 4882"/>
                <a:gd name="T23" fmla="*/ 163 h 1403"/>
                <a:gd name="T24" fmla="*/ 1618 w 4882"/>
                <a:gd name="T25" fmla="*/ 206 h 1403"/>
                <a:gd name="T26" fmla="*/ 1800 w 4882"/>
                <a:gd name="T27" fmla="*/ 250 h 1403"/>
                <a:gd name="T28" fmla="*/ 1982 w 4882"/>
                <a:gd name="T29" fmla="*/ 250 h 1403"/>
                <a:gd name="T30" fmla="*/ 2103 w 4882"/>
                <a:gd name="T31" fmla="*/ 217 h 1403"/>
                <a:gd name="T32" fmla="*/ 2234 w 4882"/>
                <a:gd name="T33" fmla="*/ 120 h 1403"/>
                <a:gd name="T34" fmla="*/ 2435 w 4882"/>
                <a:gd name="T35" fmla="*/ 261 h 1403"/>
                <a:gd name="T36" fmla="*/ 2642 w 4882"/>
                <a:gd name="T37" fmla="*/ 348 h 1403"/>
                <a:gd name="T38" fmla="*/ 2813 w 4882"/>
                <a:gd name="T39" fmla="*/ 478 h 1403"/>
                <a:gd name="T40" fmla="*/ 3015 w 4882"/>
                <a:gd name="T41" fmla="*/ 576 h 1403"/>
                <a:gd name="T42" fmla="*/ 3207 w 4882"/>
                <a:gd name="T43" fmla="*/ 652 h 1403"/>
                <a:gd name="T44" fmla="*/ 3408 w 4882"/>
                <a:gd name="T45" fmla="*/ 772 h 1403"/>
                <a:gd name="T46" fmla="*/ 3610 w 4882"/>
                <a:gd name="T47" fmla="*/ 706 h 1403"/>
                <a:gd name="T48" fmla="*/ 3812 w 4882"/>
                <a:gd name="T49" fmla="*/ 772 h 1403"/>
                <a:gd name="T50" fmla="*/ 4013 w 4882"/>
                <a:gd name="T51" fmla="*/ 706 h 1403"/>
                <a:gd name="T52" fmla="*/ 4240 w 4882"/>
                <a:gd name="T53" fmla="*/ 696 h 1403"/>
                <a:gd name="T54" fmla="*/ 4442 w 4882"/>
                <a:gd name="T55" fmla="*/ 783 h 1403"/>
                <a:gd name="T56" fmla="*/ 4644 w 4882"/>
                <a:gd name="T57" fmla="*/ 783 h 1403"/>
                <a:gd name="T58" fmla="*/ 4845 w 4882"/>
                <a:gd name="T59" fmla="*/ 761 h 1403"/>
                <a:gd name="T60" fmla="*/ 4805 w 4882"/>
                <a:gd name="T61" fmla="*/ 848 h 1403"/>
                <a:gd name="T62" fmla="*/ 4543 w 4882"/>
                <a:gd name="T63" fmla="*/ 924 h 1403"/>
                <a:gd name="T64" fmla="*/ 4341 w 4882"/>
                <a:gd name="T65" fmla="*/ 978 h 1403"/>
                <a:gd name="T66" fmla="*/ 4321 w 4882"/>
                <a:gd name="T67" fmla="*/ 1130 h 1403"/>
                <a:gd name="T68" fmla="*/ 4210 w 4882"/>
                <a:gd name="T69" fmla="*/ 1293 h 1403"/>
                <a:gd name="T70" fmla="*/ 3963 w 4882"/>
                <a:gd name="T71" fmla="*/ 1337 h 1403"/>
                <a:gd name="T72" fmla="*/ 3650 w 4882"/>
                <a:gd name="T73" fmla="*/ 1185 h 1403"/>
                <a:gd name="T74" fmla="*/ 3439 w 4882"/>
                <a:gd name="T75" fmla="*/ 1011 h 1403"/>
                <a:gd name="T76" fmla="*/ 3207 w 4882"/>
                <a:gd name="T77" fmla="*/ 978 h 1403"/>
                <a:gd name="T78" fmla="*/ 2985 w 4882"/>
                <a:gd name="T79" fmla="*/ 859 h 1403"/>
                <a:gd name="T80" fmla="*/ 2733 w 4882"/>
                <a:gd name="T81" fmla="*/ 848 h 1403"/>
                <a:gd name="T82" fmla="*/ 2501 w 4882"/>
                <a:gd name="T83" fmla="*/ 924 h 1403"/>
                <a:gd name="T84" fmla="*/ 2254 w 4882"/>
                <a:gd name="T85" fmla="*/ 859 h 1403"/>
                <a:gd name="T86" fmla="*/ 2042 w 4882"/>
                <a:gd name="T87" fmla="*/ 772 h 1403"/>
                <a:gd name="T88" fmla="*/ 1941 w 4882"/>
                <a:gd name="T89" fmla="*/ 946 h 1403"/>
                <a:gd name="T90" fmla="*/ 1931 w 4882"/>
                <a:gd name="T91" fmla="*/ 1163 h 1403"/>
                <a:gd name="T92" fmla="*/ 1820 w 4882"/>
                <a:gd name="T93" fmla="*/ 1359 h 1403"/>
                <a:gd name="T94" fmla="*/ 1608 w 4882"/>
                <a:gd name="T95" fmla="*/ 1402 h 1403"/>
                <a:gd name="T96" fmla="*/ 1397 w 4882"/>
                <a:gd name="T97" fmla="*/ 1326 h 1403"/>
                <a:gd name="T98" fmla="*/ 1195 w 4882"/>
                <a:gd name="T99" fmla="*/ 1239 h 1403"/>
                <a:gd name="T100" fmla="*/ 993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19" name="Freeform 8"/>
            <p:cNvSpPr>
              <a:spLocks/>
            </p:cNvSpPr>
            <p:nvPr/>
          </p:nvSpPr>
          <p:spPr bwMode="auto">
            <a:xfrm>
              <a:off x="418" y="549"/>
              <a:ext cx="4993" cy="3250"/>
            </a:xfrm>
            <a:custGeom>
              <a:avLst/>
              <a:gdLst>
                <a:gd name="T0" fmla="*/ 968 w 4993"/>
                <a:gd name="T1" fmla="*/ 2656 h 3253"/>
                <a:gd name="T2" fmla="*/ 766 w 4993"/>
                <a:gd name="T3" fmla="*/ 3000 h 3253"/>
                <a:gd name="T4" fmla="*/ 474 w 4993"/>
                <a:gd name="T5" fmla="*/ 3076 h 3253"/>
                <a:gd name="T6" fmla="*/ 161 w 4993"/>
                <a:gd name="T7" fmla="*/ 3022 h 3253"/>
                <a:gd name="T8" fmla="*/ 182 w 4993"/>
                <a:gd name="T9" fmla="*/ 2848 h 3253"/>
                <a:gd name="T10" fmla="*/ 504 w 4993"/>
                <a:gd name="T11" fmla="*/ 2783 h 3253"/>
                <a:gd name="T12" fmla="*/ 807 w 4993"/>
                <a:gd name="T13" fmla="*/ 2678 h 3253"/>
                <a:gd name="T14" fmla="*/ 958 w 4993"/>
                <a:gd name="T15" fmla="*/ 2417 h 3253"/>
                <a:gd name="T16" fmla="*/ 645 w 4993"/>
                <a:gd name="T17" fmla="*/ 2156 h 3253"/>
                <a:gd name="T18" fmla="*/ 303 w 4993"/>
                <a:gd name="T19" fmla="*/ 1971 h 3253"/>
                <a:gd name="T20" fmla="*/ 444 w 4993"/>
                <a:gd name="T21" fmla="*/ 1982 h 3253"/>
                <a:gd name="T22" fmla="*/ 837 w 4993"/>
                <a:gd name="T23" fmla="*/ 2047 h 3253"/>
                <a:gd name="T24" fmla="*/ 1190 w 4993"/>
                <a:gd name="T25" fmla="*/ 2156 h 3253"/>
                <a:gd name="T26" fmla="*/ 1291 w 4993"/>
                <a:gd name="T27" fmla="*/ 2200 h 3253"/>
                <a:gd name="T28" fmla="*/ 1553 w 4993"/>
                <a:gd name="T29" fmla="*/ 1960 h 3253"/>
                <a:gd name="T30" fmla="*/ 1896 w 4993"/>
                <a:gd name="T31" fmla="*/ 1765 h 3253"/>
                <a:gd name="T32" fmla="*/ 2047 w 4993"/>
                <a:gd name="T33" fmla="*/ 1453 h 3253"/>
                <a:gd name="T34" fmla="*/ 2148 w 4993"/>
                <a:gd name="T35" fmla="*/ 1508 h 3253"/>
                <a:gd name="T36" fmla="*/ 2350 w 4993"/>
                <a:gd name="T37" fmla="*/ 1355 h 3253"/>
                <a:gd name="T38" fmla="*/ 2158 w 4993"/>
                <a:gd name="T39" fmla="*/ 1073 h 3253"/>
                <a:gd name="T40" fmla="*/ 2077 w 4993"/>
                <a:gd name="T41" fmla="*/ 638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59 h 3253"/>
                <a:gd name="T52" fmla="*/ 2309 w 4993"/>
                <a:gd name="T53" fmla="*/ 899 h 3253"/>
                <a:gd name="T54" fmla="*/ 2562 w 4993"/>
                <a:gd name="T55" fmla="*/ 692 h 3253"/>
                <a:gd name="T56" fmla="*/ 2400 w 4993"/>
                <a:gd name="T57" fmla="*/ 326 h 3253"/>
                <a:gd name="T58" fmla="*/ 2794 w 4993"/>
                <a:gd name="T59" fmla="*/ 163 h 3253"/>
                <a:gd name="T60" fmla="*/ 3207 w 4993"/>
                <a:gd name="T61" fmla="*/ 196 h 3253"/>
                <a:gd name="T62" fmla="*/ 3247 w 4993"/>
                <a:gd name="T63" fmla="*/ 542 h 3253"/>
                <a:gd name="T64" fmla="*/ 3086 w 4993"/>
                <a:gd name="T65" fmla="*/ 768 h 3253"/>
                <a:gd name="T66" fmla="*/ 2783 w 4993"/>
                <a:gd name="T67" fmla="*/ 866 h 3253"/>
                <a:gd name="T68" fmla="*/ 3096 w 4993"/>
                <a:gd name="T69" fmla="*/ 1040 h 3253"/>
                <a:gd name="T70" fmla="*/ 3499 w 4993"/>
                <a:gd name="T71" fmla="*/ 1018 h 3253"/>
                <a:gd name="T72" fmla="*/ 3741 w 4993"/>
                <a:gd name="T73" fmla="*/ 1268 h 3253"/>
                <a:gd name="T74" fmla="*/ 3661 w 4993"/>
                <a:gd name="T75" fmla="*/ 1634 h 3253"/>
                <a:gd name="T76" fmla="*/ 3873 w 4993"/>
                <a:gd name="T77" fmla="*/ 1873 h 3253"/>
                <a:gd name="T78" fmla="*/ 4175 w 4993"/>
                <a:gd name="T79" fmla="*/ 1754 h 3253"/>
                <a:gd name="T80" fmla="*/ 4468 w 4993"/>
                <a:gd name="T81" fmla="*/ 1613 h 3253"/>
                <a:gd name="T82" fmla="*/ 4720 w 4993"/>
                <a:gd name="T83" fmla="*/ 1377 h 3253"/>
                <a:gd name="T84" fmla="*/ 4992 w 4993"/>
                <a:gd name="T85" fmla="*/ 1475 h 3253"/>
                <a:gd name="T86" fmla="*/ 4730 w 4993"/>
                <a:gd name="T87" fmla="*/ 1732 h 3253"/>
                <a:gd name="T88" fmla="*/ 4518 w 4993"/>
                <a:gd name="T89" fmla="*/ 2102 h 3253"/>
                <a:gd name="T90" fmla="*/ 4266 w 4993"/>
                <a:gd name="T91" fmla="*/ 2461 h 3253"/>
                <a:gd name="T92" fmla="*/ 3812 w 4993"/>
                <a:gd name="T93" fmla="*/ 2439 h 3253"/>
                <a:gd name="T94" fmla="*/ 3560 w 4993"/>
                <a:gd name="T95" fmla="*/ 2287 h 3253"/>
                <a:gd name="T96" fmla="*/ 3550 w 4993"/>
                <a:gd name="T97" fmla="*/ 1819 h 3253"/>
                <a:gd name="T98" fmla="*/ 3348 w 4993"/>
                <a:gd name="T99" fmla="*/ 1551 h 3253"/>
                <a:gd name="T100" fmla="*/ 3005 w 4993"/>
                <a:gd name="T101" fmla="*/ 1743 h 3253"/>
                <a:gd name="T102" fmla="*/ 2824 w 4993"/>
                <a:gd name="T103" fmla="*/ 1551 h 3253"/>
                <a:gd name="T104" fmla="*/ 2582 w 4993"/>
                <a:gd name="T105" fmla="*/ 1279 h 3253"/>
                <a:gd name="T106" fmla="*/ 2279 w 4993"/>
                <a:gd name="T107" fmla="*/ 1562 h 3253"/>
                <a:gd name="T108" fmla="*/ 2158 w 4993"/>
                <a:gd name="T109" fmla="*/ 1971 h 3253"/>
                <a:gd name="T110" fmla="*/ 1896 w 4993"/>
                <a:gd name="T111" fmla="*/ 2298 h 3253"/>
                <a:gd name="T112" fmla="*/ 1755 w 4993"/>
                <a:gd name="T113" fmla="*/ 2613 h 3253"/>
                <a:gd name="T114" fmla="*/ 1392 w 4993"/>
                <a:gd name="T115" fmla="*/ 240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7 h 2540"/>
                <a:gd name="T10" fmla="*/ 1054 w 1136"/>
                <a:gd name="T11" fmla="*/ 653 h 2540"/>
                <a:gd name="T12" fmla="*/ 1028 w 1136"/>
                <a:gd name="T13" fmla="*/ 769 h 2540"/>
                <a:gd name="T14" fmla="*/ 947 w 1136"/>
                <a:gd name="T15" fmla="*/ 878 h 2540"/>
                <a:gd name="T16" fmla="*/ 913 w 1136"/>
                <a:gd name="T17" fmla="*/ 994 h 2540"/>
                <a:gd name="T18" fmla="*/ 860 w 1136"/>
                <a:gd name="T19" fmla="*/ 1118 h 2540"/>
                <a:gd name="T20" fmla="*/ 813 w 1136"/>
                <a:gd name="T21" fmla="*/ 1234 h 2540"/>
                <a:gd name="T22" fmla="*/ 719 w 1136"/>
                <a:gd name="T23" fmla="*/ 1343 h 2540"/>
                <a:gd name="T24" fmla="*/ 611 w 1136"/>
                <a:gd name="T25" fmla="*/ 1350 h 2540"/>
                <a:gd name="T26" fmla="*/ 504 w 1136"/>
                <a:gd name="T27" fmla="*/ 1350 h 2540"/>
                <a:gd name="T28" fmla="*/ 396 w 1136"/>
                <a:gd name="T29" fmla="*/ 1394 h 2540"/>
                <a:gd name="T30" fmla="*/ 316 w 1136"/>
                <a:gd name="T31" fmla="*/ 1263 h 2540"/>
                <a:gd name="T32" fmla="*/ 208 w 1136"/>
                <a:gd name="T33" fmla="*/ 1190 h 2540"/>
                <a:gd name="T34" fmla="*/ 101 w 1136"/>
                <a:gd name="T35" fmla="*/ 1190 h 2540"/>
                <a:gd name="T36" fmla="*/ 40 w 1136"/>
                <a:gd name="T37" fmla="*/ 1197 h 2540"/>
                <a:gd name="T38" fmla="*/ 141 w 1136"/>
                <a:gd name="T39" fmla="*/ 1255 h 2540"/>
                <a:gd name="T40" fmla="*/ 235 w 1136"/>
                <a:gd name="T41" fmla="*/ 1358 h 2540"/>
                <a:gd name="T42" fmla="*/ 349 w 1136"/>
                <a:gd name="T43" fmla="*/ 1416 h 2540"/>
                <a:gd name="T44" fmla="*/ 356 w 1136"/>
                <a:gd name="T45" fmla="*/ 1561 h 2540"/>
                <a:gd name="T46" fmla="*/ 349 w 1136"/>
                <a:gd name="T47" fmla="*/ 1720 h 2540"/>
                <a:gd name="T48" fmla="*/ 296 w 1136"/>
                <a:gd name="T49" fmla="*/ 1851 h 2540"/>
                <a:gd name="T50" fmla="*/ 235 w 1136"/>
                <a:gd name="T51" fmla="*/ 1981 h 2540"/>
                <a:gd name="T52" fmla="*/ 168 w 1136"/>
                <a:gd name="T53" fmla="*/ 2112 h 2540"/>
                <a:gd name="T54" fmla="*/ 134 w 1136"/>
                <a:gd name="T55" fmla="*/ 2258 h 2540"/>
                <a:gd name="T56" fmla="*/ 67 w 1136"/>
                <a:gd name="T57" fmla="*/ 2374 h 2540"/>
                <a:gd name="T58" fmla="*/ 27 w 1136"/>
                <a:gd name="T59" fmla="*/ 2497 h 2540"/>
                <a:gd name="T60" fmla="*/ 20 w 1136"/>
                <a:gd name="T61" fmla="*/ 2555 h 2540"/>
                <a:gd name="T62" fmla="*/ 81 w 1136"/>
                <a:gd name="T63" fmla="*/ 2432 h 2540"/>
                <a:gd name="T64" fmla="*/ 148 w 1136"/>
                <a:gd name="T65" fmla="*/ 2316 h 2540"/>
                <a:gd name="T66" fmla="*/ 201 w 1136"/>
                <a:gd name="T67" fmla="*/ 2192 h 2540"/>
                <a:gd name="T68" fmla="*/ 242 w 1136"/>
                <a:gd name="T69" fmla="*/ 2032 h 2540"/>
                <a:gd name="T70" fmla="*/ 316 w 1136"/>
                <a:gd name="T71" fmla="*/ 1916 h 2540"/>
                <a:gd name="T72" fmla="*/ 403 w 1136"/>
                <a:gd name="T73" fmla="*/ 1793 h 2540"/>
                <a:gd name="T74" fmla="*/ 430 w 1136"/>
                <a:gd name="T75" fmla="*/ 1669 h 2540"/>
                <a:gd name="T76" fmla="*/ 423 w 1136"/>
                <a:gd name="T77" fmla="*/ 1553 h 2540"/>
                <a:gd name="T78" fmla="*/ 497 w 1136"/>
                <a:gd name="T79" fmla="*/ 1474 h 2540"/>
                <a:gd name="T80" fmla="*/ 651 w 1136"/>
                <a:gd name="T81" fmla="*/ 1437 h 2540"/>
                <a:gd name="T82" fmla="*/ 792 w 1136"/>
                <a:gd name="T83" fmla="*/ 1394 h 2540"/>
                <a:gd name="T84" fmla="*/ 866 w 1136"/>
                <a:gd name="T85" fmla="*/ 1270 h 2540"/>
                <a:gd name="T86" fmla="*/ 907 w 1136"/>
                <a:gd name="T87" fmla="*/ 1089 h 2540"/>
                <a:gd name="T88" fmla="*/ 1014 w 1136"/>
                <a:gd name="T89" fmla="*/ 994 h 2540"/>
                <a:gd name="T90" fmla="*/ 1048 w 1136"/>
                <a:gd name="T91" fmla="*/ 871 h 2540"/>
                <a:gd name="T92" fmla="*/ 1088 w 1136"/>
                <a:gd name="T93" fmla="*/ 748 h 2540"/>
                <a:gd name="T94" fmla="*/ 1115 w 1136"/>
                <a:gd name="T95" fmla="*/ 632 h 2540"/>
                <a:gd name="T96" fmla="*/ 1108 w 1136"/>
                <a:gd name="T97" fmla="*/ 508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7 w 1827"/>
                <a:gd name="T9" fmla="*/ 726 h 880"/>
                <a:gd name="T10" fmla="*/ 391 w 1827"/>
                <a:gd name="T11" fmla="*/ 697 h 880"/>
                <a:gd name="T12" fmla="*/ 445 w 1827"/>
                <a:gd name="T13" fmla="*/ 661 h 880"/>
                <a:gd name="T14" fmla="*/ 512 w 1827"/>
                <a:gd name="T15" fmla="*/ 625 h 880"/>
                <a:gd name="T16" fmla="*/ 592 w 1827"/>
                <a:gd name="T17" fmla="*/ 610 h 880"/>
                <a:gd name="T18" fmla="*/ 666 w 1827"/>
                <a:gd name="T19" fmla="*/ 588 h 880"/>
                <a:gd name="T20" fmla="*/ 720 w 1827"/>
                <a:gd name="T21" fmla="*/ 559 h 880"/>
                <a:gd name="T22" fmla="*/ 780 w 1827"/>
                <a:gd name="T23" fmla="*/ 501 h 880"/>
                <a:gd name="T24" fmla="*/ 854 w 1827"/>
                <a:gd name="T25" fmla="*/ 465 h 880"/>
                <a:gd name="T26" fmla="*/ 901 w 1827"/>
                <a:gd name="T27" fmla="*/ 407 h 880"/>
                <a:gd name="T28" fmla="*/ 942 w 1827"/>
                <a:gd name="T29" fmla="*/ 341 h 880"/>
                <a:gd name="T30" fmla="*/ 997 w 1827"/>
                <a:gd name="T31" fmla="*/ 283 h 880"/>
                <a:gd name="T32" fmla="*/ 1057 w 1827"/>
                <a:gd name="T33" fmla="*/ 240 h 880"/>
                <a:gd name="T34" fmla="*/ 1124 w 1827"/>
                <a:gd name="T35" fmla="*/ 203 h 880"/>
                <a:gd name="T36" fmla="*/ 1205 w 1827"/>
                <a:gd name="T37" fmla="*/ 174 h 880"/>
                <a:gd name="T38" fmla="*/ 1272 w 1827"/>
                <a:gd name="T39" fmla="*/ 174 h 880"/>
                <a:gd name="T40" fmla="*/ 1366 w 1827"/>
                <a:gd name="T41" fmla="*/ 145 h 880"/>
                <a:gd name="T42" fmla="*/ 1420 w 1827"/>
                <a:gd name="T43" fmla="*/ 123 h 880"/>
                <a:gd name="T44" fmla="*/ 1473 w 1827"/>
                <a:gd name="T45" fmla="*/ 109 h 880"/>
                <a:gd name="T46" fmla="*/ 1529 w 1827"/>
                <a:gd name="T47" fmla="*/ 94 h 880"/>
                <a:gd name="T48" fmla="*/ 1629 w 1827"/>
                <a:gd name="T49" fmla="*/ 94 h 880"/>
                <a:gd name="T50" fmla="*/ 1683 w 1827"/>
                <a:gd name="T51" fmla="*/ 73 h 880"/>
                <a:gd name="T52" fmla="*/ 1743 w 1827"/>
                <a:gd name="T53" fmla="*/ 44 h 880"/>
                <a:gd name="T54" fmla="*/ 1811 w 1827"/>
                <a:gd name="T55" fmla="*/ 22 h 880"/>
                <a:gd name="T56" fmla="*/ 1871 w 1827"/>
                <a:gd name="T57" fmla="*/ 0 h 880"/>
                <a:gd name="T58" fmla="*/ 1811 w 1827"/>
                <a:gd name="T59" fmla="*/ 22 h 880"/>
                <a:gd name="T60" fmla="*/ 1750 w 1827"/>
                <a:gd name="T61" fmla="*/ 80 h 880"/>
                <a:gd name="T62" fmla="*/ 1670 w 1827"/>
                <a:gd name="T63" fmla="*/ 102 h 880"/>
                <a:gd name="T64" fmla="*/ 1609 w 1827"/>
                <a:gd name="T65" fmla="*/ 116 h 880"/>
                <a:gd name="T66" fmla="*/ 1514 w 1827"/>
                <a:gd name="T67" fmla="*/ 138 h 880"/>
                <a:gd name="T68" fmla="*/ 1460 w 1827"/>
                <a:gd name="T69" fmla="*/ 145 h 880"/>
                <a:gd name="T70" fmla="*/ 1400 w 1827"/>
                <a:gd name="T71" fmla="*/ 160 h 880"/>
                <a:gd name="T72" fmla="*/ 1332 w 1827"/>
                <a:gd name="T73" fmla="*/ 174 h 880"/>
                <a:gd name="T74" fmla="*/ 1272 w 1827"/>
                <a:gd name="T75" fmla="*/ 203 h 880"/>
                <a:gd name="T76" fmla="*/ 1205 w 1827"/>
                <a:gd name="T77" fmla="*/ 218 h 880"/>
                <a:gd name="T78" fmla="*/ 1151 w 1827"/>
                <a:gd name="T79" fmla="*/ 240 h 880"/>
                <a:gd name="T80" fmla="*/ 1097 w 1827"/>
                <a:gd name="T81" fmla="*/ 262 h 880"/>
                <a:gd name="T82" fmla="*/ 1044 w 1827"/>
                <a:gd name="T83" fmla="*/ 298 h 880"/>
                <a:gd name="T84" fmla="*/ 990 w 1827"/>
                <a:gd name="T85" fmla="*/ 327 h 880"/>
                <a:gd name="T86" fmla="*/ 942 w 1827"/>
                <a:gd name="T87" fmla="*/ 370 h 880"/>
                <a:gd name="T88" fmla="*/ 901 w 1827"/>
                <a:gd name="T89" fmla="*/ 443 h 880"/>
                <a:gd name="T90" fmla="*/ 861 w 1827"/>
                <a:gd name="T91" fmla="*/ 509 h 880"/>
                <a:gd name="T92" fmla="*/ 807 w 1827"/>
                <a:gd name="T93" fmla="*/ 545 h 880"/>
                <a:gd name="T94" fmla="*/ 747 w 1827"/>
                <a:gd name="T95" fmla="*/ 567 h 880"/>
                <a:gd name="T96" fmla="*/ 680 w 1827"/>
                <a:gd name="T97" fmla="*/ 588 h 880"/>
                <a:gd name="T98" fmla="*/ 606 w 1827"/>
                <a:gd name="T99" fmla="*/ 610 h 880"/>
                <a:gd name="T100" fmla="*/ 552 w 1827"/>
                <a:gd name="T101" fmla="*/ 647 h 880"/>
                <a:gd name="T102" fmla="*/ 492 w 1827"/>
                <a:gd name="T103" fmla="*/ 654 h 880"/>
                <a:gd name="T104" fmla="*/ 418 w 1827"/>
                <a:gd name="T105" fmla="*/ 676 h 880"/>
                <a:gd name="T106" fmla="*/ 371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24" name="Freeform 13"/>
            <p:cNvSpPr>
              <a:spLocks/>
            </p:cNvSpPr>
            <p:nvPr/>
          </p:nvSpPr>
          <p:spPr bwMode="auto">
            <a:xfrm>
              <a:off x="531" y="356"/>
              <a:ext cx="4815" cy="3462"/>
            </a:xfrm>
            <a:custGeom>
              <a:avLst/>
              <a:gdLst>
                <a:gd name="T0" fmla="*/ 444 w 4812"/>
                <a:gd name="T1" fmla="*/ 348 h 3462"/>
                <a:gd name="T2" fmla="*/ 832 w 4812"/>
                <a:gd name="T3" fmla="*/ 664 h 3462"/>
                <a:gd name="T4" fmla="*/ 1205 w 4812"/>
                <a:gd name="T5" fmla="*/ 925 h 3462"/>
                <a:gd name="T6" fmla="*/ 1629 w 4812"/>
                <a:gd name="T7" fmla="*/ 1252 h 3462"/>
                <a:gd name="T8" fmla="*/ 2073 w 4812"/>
                <a:gd name="T9" fmla="*/ 1611 h 3462"/>
                <a:gd name="T10" fmla="*/ 2451 w 4812"/>
                <a:gd name="T11" fmla="*/ 1926 h 3462"/>
                <a:gd name="T12" fmla="*/ 2703 w 4812"/>
                <a:gd name="T13" fmla="*/ 2362 h 3462"/>
                <a:gd name="T14" fmla="*/ 2264 w 4812"/>
                <a:gd name="T15" fmla="*/ 2318 h 3462"/>
                <a:gd name="T16" fmla="*/ 1830 w 4812"/>
                <a:gd name="T17" fmla="*/ 2307 h 3462"/>
                <a:gd name="T18" fmla="*/ 1326 w 4812"/>
                <a:gd name="T19" fmla="*/ 2373 h 3462"/>
                <a:gd name="T20" fmla="*/ 933 w 4812"/>
                <a:gd name="T21" fmla="*/ 2318 h 3462"/>
                <a:gd name="T22" fmla="*/ 474 w 4812"/>
                <a:gd name="T23" fmla="*/ 2122 h 3462"/>
                <a:gd name="T24" fmla="*/ 30 w 4812"/>
                <a:gd name="T25" fmla="*/ 1752 h 3462"/>
                <a:gd name="T26" fmla="*/ 403 w 4812"/>
                <a:gd name="T27" fmla="*/ 2090 h 3462"/>
                <a:gd name="T28" fmla="*/ 842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104 w 4812"/>
                <a:gd name="T39" fmla="*/ 2405 h 3462"/>
                <a:gd name="T40" fmla="*/ 1568 w 4812"/>
                <a:gd name="T41" fmla="*/ 2569 h 3462"/>
                <a:gd name="T42" fmla="*/ 1639 w 4812"/>
                <a:gd name="T43" fmla="*/ 3004 h 3462"/>
                <a:gd name="T44" fmla="*/ 1084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6 w 4812"/>
                <a:gd name="T55" fmla="*/ 3189 h 3462"/>
                <a:gd name="T56" fmla="*/ 1669 w 4812"/>
                <a:gd name="T57" fmla="*/ 2982 h 3462"/>
                <a:gd name="T58" fmla="*/ 2103 w 4812"/>
                <a:gd name="T59" fmla="*/ 2917 h 3462"/>
                <a:gd name="T60" fmla="*/ 2551 w 4812"/>
                <a:gd name="T61" fmla="*/ 3058 h 3462"/>
                <a:gd name="T62" fmla="*/ 3005 w 4812"/>
                <a:gd name="T63" fmla="*/ 3200 h 3462"/>
                <a:gd name="T64" fmla="*/ 3520 w 4812"/>
                <a:gd name="T65" fmla="*/ 3309 h 3462"/>
                <a:gd name="T66" fmla="*/ 3974 w 4812"/>
                <a:gd name="T67" fmla="*/ 3385 h 3462"/>
                <a:gd name="T68" fmla="*/ 4453 w 4812"/>
                <a:gd name="T69" fmla="*/ 3450 h 3462"/>
                <a:gd name="T70" fmla="*/ 4342 w 4812"/>
                <a:gd name="T71" fmla="*/ 3439 h 3462"/>
                <a:gd name="T72" fmla="*/ 3812 w 4812"/>
                <a:gd name="T73" fmla="*/ 3330 h 3462"/>
                <a:gd name="T74" fmla="*/ 3227 w 4812"/>
                <a:gd name="T75" fmla="*/ 3200 h 3462"/>
                <a:gd name="T76" fmla="*/ 2763 w 4812"/>
                <a:gd name="T77" fmla="*/ 3124 h 3462"/>
                <a:gd name="T78" fmla="*/ 2214 w 4812"/>
                <a:gd name="T79" fmla="*/ 2884 h 3462"/>
                <a:gd name="T80" fmla="*/ 1699 w 4812"/>
                <a:gd name="T81" fmla="*/ 2677 h 3462"/>
                <a:gd name="T82" fmla="*/ 1235 w 4812"/>
                <a:gd name="T83" fmla="*/ 2471 h 3462"/>
                <a:gd name="T84" fmla="*/ 1508 w 4812"/>
                <a:gd name="T85" fmla="*/ 2394 h 3462"/>
                <a:gd name="T86" fmla="*/ 2093 w 4812"/>
                <a:gd name="T87" fmla="*/ 2318 h 3462"/>
                <a:gd name="T88" fmla="*/ 2612 w 4812"/>
                <a:gd name="T89" fmla="*/ 2362 h 3462"/>
                <a:gd name="T90" fmla="*/ 3086 w 4812"/>
                <a:gd name="T91" fmla="*/ 2569 h 3462"/>
                <a:gd name="T92" fmla="*/ 3530 w 4812"/>
                <a:gd name="T93" fmla="*/ 2743 h 3462"/>
                <a:gd name="T94" fmla="*/ 4120 w 4812"/>
                <a:gd name="T95" fmla="*/ 3004 h 3462"/>
                <a:gd name="T96" fmla="*/ 4614 w 4812"/>
                <a:gd name="T97" fmla="*/ 3243 h 3462"/>
                <a:gd name="T98" fmla="*/ 4695 w 4812"/>
                <a:gd name="T99" fmla="*/ 3265 h 3462"/>
                <a:gd name="T100" fmla="*/ 4241 w 4812"/>
                <a:gd name="T101" fmla="*/ 3015 h 3462"/>
                <a:gd name="T102" fmla="*/ 3772 w 4812"/>
                <a:gd name="T103" fmla="*/ 2764 h 3462"/>
                <a:gd name="T104" fmla="*/ 3308 w 4812"/>
                <a:gd name="T105" fmla="*/ 2634 h 3462"/>
                <a:gd name="T106" fmla="*/ 2763 w 4812"/>
                <a:gd name="T107" fmla="*/ 2362 h 3462"/>
                <a:gd name="T108" fmla="*/ 2491 w 4812"/>
                <a:gd name="T109" fmla="*/ 1959 h 3462"/>
                <a:gd name="T110" fmla="*/ 2183 w 4812"/>
                <a:gd name="T111" fmla="*/ 1600 h 3462"/>
                <a:gd name="T112" fmla="*/ 1780 w 4812"/>
                <a:gd name="T113" fmla="*/ 1317 h 3462"/>
                <a:gd name="T114" fmla="*/ 1377 w 4812"/>
                <a:gd name="T115" fmla="*/ 969 h 3462"/>
                <a:gd name="T116" fmla="*/ 953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31" name="Freeform 20"/>
            <p:cNvSpPr>
              <a:spLocks/>
            </p:cNvSpPr>
            <p:nvPr/>
          </p:nvSpPr>
          <p:spPr bwMode="auto">
            <a:xfrm>
              <a:off x="2773" y="3976"/>
              <a:ext cx="1725" cy="81"/>
            </a:xfrm>
            <a:custGeom>
              <a:avLst/>
              <a:gdLst>
                <a:gd name="T0" fmla="*/ 0 w 1722"/>
                <a:gd name="T1" fmla="*/ 0 h 81"/>
                <a:gd name="T2" fmla="*/ 1766 w 1722"/>
                <a:gd name="T3" fmla="*/ 0 h 81"/>
                <a:gd name="T4" fmla="*/ 1766 w 1722"/>
                <a:gd name="T5" fmla="*/ 0 h 81"/>
                <a:gd name="T6" fmla="*/ 1685 w 1722"/>
                <a:gd name="T7" fmla="*/ 22 h 81"/>
                <a:gd name="T8" fmla="*/ 1658 w 1722"/>
                <a:gd name="T9" fmla="*/ 7 h 81"/>
                <a:gd name="T10" fmla="*/ 1632 w 1722"/>
                <a:gd name="T11" fmla="*/ 0 h 81"/>
                <a:gd name="T12" fmla="*/ 1605 w 1722"/>
                <a:gd name="T13" fmla="*/ 15 h 81"/>
                <a:gd name="T14" fmla="*/ 1578 w 1722"/>
                <a:gd name="T15" fmla="*/ 44 h 81"/>
                <a:gd name="T16" fmla="*/ 1551 w 1722"/>
                <a:gd name="T17" fmla="*/ 58 h 81"/>
                <a:gd name="T18" fmla="*/ 1524 w 1722"/>
                <a:gd name="T19" fmla="*/ 73 h 81"/>
                <a:gd name="T20" fmla="*/ 1454 w 1722"/>
                <a:gd name="T21" fmla="*/ 80 h 81"/>
                <a:gd name="T22" fmla="*/ 1381 w 1722"/>
                <a:gd name="T23" fmla="*/ 80 h 81"/>
                <a:gd name="T24" fmla="*/ 1341 w 1722"/>
                <a:gd name="T25" fmla="*/ 73 h 81"/>
                <a:gd name="T26" fmla="*/ 1314 w 1722"/>
                <a:gd name="T27" fmla="*/ 65 h 81"/>
                <a:gd name="T28" fmla="*/ 1280 w 1722"/>
                <a:gd name="T29" fmla="*/ 73 h 81"/>
                <a:gd name="T30" fmla="*/ 1254 w 1722"/>
                <a:gd name="T31" fmla="*/ 73 h 81"/>
                <a:gd name="T32" fmla="*/ 1200 w 1722"/>
                <a:gd name="T33" fmla="*/ 73 h 81"/>
                <a:gd name="T34" fmla="*/ 1153 w 1722"/>
                <a:gd name="T35" fmla="*/ 65 h 81"/>
                <a:gd name="T36" fmla="*/ 1126 w 1722"/>
                <a:gd name="T37" fmla="*/ 65 h 81"/>
                <a:gd name="T38" fmla="*/ 1085 w 1722"/>
                <a:gd name="T39" fmla="*/ 58 h 81"/>
                <a:gd name="T40" fmla="*/ 1059 w 1722"/>
                <a:gd name="T41" fmla="*/ 58 h 81"/>
                <a:gd name="T42" fmla="*/ 1032 w 1722"/>
                <a:gd name="T43" fmla="*/ 36 h 81"/>
                <a:gd name="T44" fmla="*/ 998 w 1722"/>
                <a:gd name="T45" fmla="*/ 15 h 81"/>
                <a:gd name="T46" fmla="*/ 964 w 1722"/>
                <a:gd name="T47" fmla="*/ 15 h 81"/>
                <a:gd name="T48" fmla="*/ 938 w 1722"/>
                <a:gd name="T49" fmla="*/ 15 h 81"/>
                <a:gd name="T50" fmla="*/ 911 w 1722"/>
                <a:gd name="T51" fmla="*/ 15 h 81"/>
                <a:gd name="T52" fmla="*/ 863 w 1722"/>
                <a:gd name="T53" fmla="*/ 29 h 81"/>
                <a:gd name="T54" fmla="*/ 802 w 1722"/>
                <a:gd name="T55" fmla="*/ 44 h 81"/>
                <a:gd name="T56" fmla="*/ 768 w 1722"/>
                <a:gd name="T57" fmla="*/ 51 h 81"/>
                <a:gd name="T58" fmla="*/ 741 w 1722"/>
                <a:gd name="T59" fmla="*/ 51 h 81"/>
                <a:gd name="T60" fmla="*/ 701 w 1722"/>
                <a:gd name="T61" fmla="*/ 44 h 81"/>
                <a:gd name="T62" fmla="*/ 674 w 1722"/>
                <a:gd name="T63" fmla="*/ 29 h 81"/>
                <a:gd name="T64" fmla="*/ 647 w 1722"/>
                <a:gd name="T65" fmla="*/ 22 h 81"/>
                <a:gd name="T66" fmla="*/ 613 w 1722"/>
                <a:gd name="T67" fmla="*/ 22 h 81"/>
                <a:gd name="T68" fmla="*/ 580 w 1722"/>
                <a:gd name="T69" fmla="*/ 22 h 81"/>
                <a:gd name="T70" fmla="*/ 546 w 1722"/>
                <a:gd name="T71" fmla="*/ 29 h 81"/>
                <a:gd name="T72" fmla="*/ 492 w 1722"/>
                <a:gd name="T73" fmla="*/ 29 h 81"/>
                <a:gd name="T74" fmla="*/ 452 w 1722"/>
                <a:gd name="T75" fmla="*/ 36 h 81"/>
                <a:gd name="T76" fmla="*/ 418 w 1722"/>
                <a:gd name="T77" fmla="*/ 44 h 81"/>
                <a:gd name="T78" fmla="*/ 391 w 1722"/>
                <a:gd name="T79" fmla="*/ 44 h 81"/>
                <a:gd name="T80" fmla="*/ 358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94 h 1699"/>
                <a:gd name="T18" fmla="*/ 53 w 93"/>
                <a:gd name="T19" fmla="*/ 552 h 1699"/>
                <a:gd name="T20" fmla="*/ 39 w 93"/>
                <a:gd name="T21" fmla="*/ 625 h 1699"/>
                <a:gd name="T22" fmla="*/ 39 w 93"/>
                <a:gd name="T23" fmla="*/ 683 h 1699"/>
                <a:gd name="T24" fmla="*/ 39 w 93"/>
                <a:gd name="T25" fmla="*/ 741 h 1699"/>
                <a:gd name="T26" fmla="*/ 39 w 93"/>
                <a:gd name="T27" fmla="*/ 799 h 1699"/>
                <a:gd name="T28" fmla="*/ 13 w 93"/>
                <a:gd name="T29" fmla="*/ 871 h 1699"/>
                <a:gd name="T30" fmla="*/ 0 w 93"/>
                <a:gd name="T31" fmla="*/ 929 h 1699"/>
                <a:gd name="T32" fmla="*/ 0 w 93"/>
                <a:gd name="T33" fmla="*/ 987 h 1699"/>
                <a:gd name="T34" fmla="*/ 26 w 93"/>
                <a:gd name="T35" fmla="*/ 1045 h 1699"/>
                <a:gd name="T36" fmla="*/ 26 w 93"/>
                <a:gd name="T37" fmla="*/ 1118 h 1699"/>
                <a:gd name="T38" fmla="*/ 13 w 93"/>
                <a:gd name="T39" fmla="*/ 1191 h 1699"/>
                <a:gd name="T40" fmla="*/ 13 w 93"/>
                <a:gd name="T41" fmla="*/ 1249 h 1699"/>
                <a:gd name="T42" fmla="*/ 13 w 93"/>
                <a:gd name="T43" fmla="*/ 1322 h 1699"/>
                <a:gd name="T44" fmla="*/ 13 w 93"/>
                <a:gd name="T45" fmla="*/ 1380 h 1699"/>
                <a:gd name="T46" fmla="*/ 0 w 93"/>
                <a:gd name="T47" fmla="*/ 1438 h 1699"/>
                <a:gd name="T48" fmla="*/ 0 w 93"/>
                <a:gd name="T49" fmla="*/ 1496 h 1699"/>
                <a:gd name="T50" fmla="*/ 13 w 93"/>
                <a:gd name="T51" fmla="*/ 1554 h 1699"/>
                <a:gd name="T52" fmla="*/ 53 w 93"/>
                <a:gd name="T53" fmla="*/ 1612 h 1699"/>
                <a:gd name="T54" fmla="*/ 53 w 93"/>
                <a:gd name="T55" fmla="*/ 1670 h 1699"/>
                <a:gd name="T56" fmla="*/ 26 w 93"/>
                <a:gd name="T57" fmla="*/ 1728 h 1699"/>
                <a:gd name="T58" fmla="*/ 53 w 93"/>
                <a:gd name="T59" fmla="*/ 1670 h 1699"/>
                <a:gd name="T60" fmla="*/ 39 w 93"/>
                <a:gd name="T61" fmla="*/ 1597 h 1699"/>
                <a:gd name="T62" fmla="*/ 26 w 93"/>
                <a:gd name="T63" fmla="*/ 1539 h 1699"/>
                <a:gd name="T64" fmla="*/ 26 w 93"/>
                <a:gd name="T65" fmla="*/ 1467 h 1699"/>
                <a:gd name="T66" fmla="*/ 26 w 93"/>
                <a:gd name="T67" fmla="*/ 1409 h 1699"/>
                <a:gd name="T68" fmla="*/ 26 w 93"/>
                <a:gd name="T69" fmla="*/ 1351 h 1699"/>
                <a:gd name="T70" fmla="*/ 26 w 93"/>
                <a:gd name="T71" fmla="*/ 1281 h 1699"/>
                <a:gd name="T72" fmla="*/ 26 w 93"/>
                <a:gd name="T73" fmla="*/ 1220 h 1699"/>
                <a:gd name="T74" fmla="*/ 53 w 93"/>
                <a:gd name="T75" fmla="*/ 1162 h 1699"/>
                <a:gd name="T76" fmla="*/ 66 w 93"/>
                <a:gd name="T77" fmla="*/ 1103 h 1699"/>
                <a:gd name="T78" fmla="*/ 39 w 93"/>
                <a:gd name="T79" fmla="*/ 1045 h 1699"/>
                <a:gd name="T80" fmla="*/ 13 w 93"/>
                <a:gd name="T81" fmla="*/ 987 h 1699"/>
                <a:gd name="T82" fmla="*/ 13 w 93"/>
                <a:gd name="T83" fmla="*/ 929 h 1699"/>
                <a:gd name="T84" fmla="*/ 26 w 93"/>
                <a:gd name="T85" fmla="*/ 871 h 1699"/>
                <a:gd name="T86" fmla="*/ 39 w 93"/>
                <a:gd name="T87" fmla="*/ 813 h 1699"/>
                <a:gd name="T88" fmla="*/ 39 w 93"/>
                <a:gd name="T89" fmla="*/ 755 h 1699"/>
                <a:gd name="T90" fmla="*/ 53 w 93"/>
                <a:gd name="T91" fmla="*/ 697 h 1699"/>
                <a:gd name="T92" fmla="*/ 66 w 93"/>
                <a:gd name="T93" fmla="*/ 639 h 1699"/>
                <a:gd name="T94" fmla="*/ 66 w 93"/>
                <a:gd name="T95" fmla="*/ 581 h 1699"/>
                <a:gd name="T96" fmla="*/ 53 w 93"/>
                <a:gd name="T97" fmla="*/ 523 h 1699"/>
                <a:gd name="T98" fmla="*/ 39 w 93"/>
                <a:gd name="T99" fmla="*/ 465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9 w 2527"/>
                <a:gd name="T9" fmla="*/ 87 h 117"/>
                <a:gd name="T10" fmla="*/ 660 w 2527"/>
                <a:gd name="T11" fmla="*/ 73 h 117"/>
                <a:gd name="T12" fmla="*/ 848 w 2527"/>
                <a:gd name="T13" fmla="*/ 58 h 117"/>
                <a:gd name="T14" fmla="*/ 956 w 2527"/>
                <a:gd name="T15" fmla="*/ 44 h 117"/>
                <a:gd name="T16" fmla="*/ 1076 w 2527"/>
                <a:gd name="T17" fmla="*/ 58 h 117"/>
                <a:gd name="T18" fmla="*/ 1224 w 2527"/>
                <a:gd name="T19" fmla="*/ 58 h 117"/>
                <a:gd name="T20" fmla="*/ 1374 w 2527"/>
                <a:gd name="T21" fmla="*/ 44 h 117"/>
                <a:gd name="T22" fmla="*/ 1481 w 2527"/>
                <a:gd name="T23" fmla="*/ 44 h 117"/>
                <a:gd name="T24" fmla="*/ 1589 w 2527"/>
                <a:gd name="T25" fmla="*/ 0 h 117"/>
                <a:gd name="T26" fmla="*/ 2517 w 2527"/>
                <a:gd name="T27" fmla="*/ 0 h 117"/>
                <a:gd name="T28" fmla="*/ 2517 w 2527"/>
                <a:gd name="T29" fmla="*/ 58 h 117"/>
                <a:gd name="T30" fmla="*/ 2396 w 2527"/>
                <a:gd name="T31" fmla="*/ 58 h 117"/>
                <a:gd name="T32" fmla="*/ 2289 w 2527"/>
                <a:gd name="T33" fmla="*/ 58 h 117"/>
                <a:gd name="T34" fmla="*/ 2168 w 2527"/>
                <a:gd name="T35" fmla="*/ 73 h 117"/>
                <a:gd name="T36" fmla="*/ 2045 w 2527"/>
                <a:gd name="T37" fmla="*/ 87 h 117"/>
                <a:gd name="T38" fmla="*/ 1898 w 2527"/>
                <a:gd name="T39" fmla="*/ 73 h 117"/>
                <a:gd name="T40" fmla="*/ 1790 w 2527"/>
                <a:gd name="T41" fmla="*/ 58 h 117"/>
                <a:gd name="T42" fmla="*/ 1669 w 2527"/>
                <a:gd name="T43" fmla="*/ 58 h 117"/>
                <a:gd name="T44" fmla="*/ 1562 w 2527"/>
                <a:gd name="T45" fmla="*/ 73 h 117"/>
                <a:gd name="T46" fmla="*/ 1454 w 2527"/>
                <a:gd name="T47" fmla="*/ 73 h 117"/>
                <a:gd name="T48" fmla="*/ 1347 w 2527"/>
                <a:gd name="T49" fmla="*/ 58 h 117"/>
                <a:gd name="T50" fmla="*/ 1103 w 2527"/>
                <a:gd name="T51" fmla="*/ 73 h 117"/>
                <a:gd name="T52" fmla="*/ 982 w 2527"/>
                <a:gd name="T53" fmla="*/ 73 h 117"/>
                <a:gd name="T54" fmla="*/ 861 w 2527"/>
                <a:gd name="T55" fmla="*/ 87 h 117"/>
                <a:gd name="T56" fmla="*/ 741 w 2527"/>
                <a:gd name="T57" fmla="*/ 73 h 117"/>
                <a:gd name="T58" fmla="*/ 606 w 2527"/>
                <a:gd name="T59" fmla="*/ 73 h 117"/>
                <a:gd name="T60" fmla="*/ 485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a:solidFill>
                  <a:srgbClr val="FFFFFF"/>
                </a:solidFill>
                <a:ea typeface="ＭＳ Ｐゴシック" charset="0"/>
                <a:cs typeface="ＭＳ Ｐゴシック"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a:solidFill>
                  <a:srgbClr val="FFFFFF"/>
                </a:solidFill>
                <a:ea typeface="ＭＳ Ｐゴシック" charset="0"/>
                <a:cs typeface="ＭＳ Ｐゴシック"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a:solidFill>
                  <a:srgbClr val="FFFFFF"/>
                </a:solidFill>
                <a:ea typeface="ＭＳ Ｐゴシック" charset="0"/>
                <a:cs typeface="ＭＳ Ｐゴシック"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fontAlgn="base">
              <a:spcBef>
                <a:spcPct val="50000"/>
              </a:spcBef>
              <a:spcAft>
                <a:spcPct val="0"/>
              </a:spcAft>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fontAlgn="base">
              <a:spcBef>
                <a:spcPct val="0"/>
              </a:spcBef>
              <a:spcAft>
                <a:spcPct val="0"/>
              </a:spcAft>
              <a:defRPr/>
            </a:pPr>
            <a:r>
              <a:rPr lang="en-US" sz="100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9.65.03f.</a:t>
            </a:r>
          </a:p>
        </p:txBody>
      </p:sp>
    </p:spTree>
  </p:cSld>
  <p:clrMap bg1="dk2" tx1="lt1" bg2="dk1" tx2="lt2" accent1="accent1" accent2="accent2" accent3="accent3" accent4="accent4" accent5="accent5" accent6="accent6" hlink="hlink" folHlink="folHlink"/>
  <p:sldLayoutIdLst>
    <p:sldLayoutId id="2147483799"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5" r:id="rId3"/>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Rectangle 1027"/>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20992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20992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7C05C8BE-B5BC-7547-A4E7-6A43228CDC4D}" type="slidenum">
              <a:rPr lang="en-US">
                <a:solidFill>
                  <a:srgbClr val="FFFFFF"/>
                </a:solidFill>
                <a:ea typeface="ＭＳ Ｐゴシック" charset="0"/>
                <a:cs typeface="ＭＳ Ｐゴシック" charset="0"/>
              </a:rPr>
              <a:pPr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380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fontAlgn="base" hangingPunct="0">
              <a:spcBef>
                <a:spcPct val="0"/>
              </a:spcBef>
              <a:spcAft>
                <a:spcPct val="0"/>
              </a:spcAft>
              <a:defRPr/>
            </a:pPr>
            <a:fld id="{8683164C-4DFD-D548-8730-597F2ADC5E3C}" type="slidenum">
              <a:rPr lang="en-US">
                <a:ea typeface="ＭＳ Ｐゴシック" charset="0"/>
                <a:cs typeface="ＭＳ Ｐゴシック" charset="0"/>
              </a:rPr>
              <a:pPr eaLnBrk="0" fontAlgn="base" hangingPunct="0">
                <a:spcBef>
                  <a:spcPct val="0"/>
                </a:spcBef>
                <a:spcAft>
                  <a:spcPct val="0"/>
                </a:spcAft>
                <a:defRPr/>
              </a:pPr>
              <a:t>‹#›</a:t>
            </a:fld>
            <a:endParaRPr lang="en-US">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809" r:id="rId1"/>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fld id="{F3029076-6BF7-4D61-A6E8-340A83CBBCD7}" type="datetimeFigureOut">
              <a:rPr lang="en-US" smtClean="0"/>
              <a:pPr/>
              <a:t>29/7/15</a:t>
            </a:fld>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65105C32-0BF5-4CF5-B87A-B2CA04995DF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005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a:solidFill>
                  <a:srgbClr val="FFFFFF"/>
                </a:solidFill>
                <a:latin typeface="Times New Roman" pitchFamily="26" charset="0"/>
              </a:endParaRPr>
            </a:p>
          </p:txBody>
        </p:sp>
        <p:grpSp>
          <p:nvGrpSpPr>
            <p:cNvPr id="130054" name="Group 4"/>
            <p:cNvGrpSpPr>
              <a:grpSpLocks/>
            </p:cNvGrpSpPr>
            <p:nvPr/>
          </p:nvGrpSpPr>
          <p:grpSpPr bwMode="auto">
            <a:xfrm>
              <a:off x="48" y="102"/>
              <a:ext cx="96" cy="4128"/>
              <a:chOff x="48" y="102"/>
              <a:chExt cx="96" cy="4128"/>
            </a:xfrm>
          </p:grpSpPr>
          <p:sp>
            <p:nvSpPr>
              <p:cNvPr id="130055"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56"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57"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58"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59"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0"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1"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2"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3"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4"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5"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6"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7"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8"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69"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0"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1"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2"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3"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4"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5"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6"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7"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8"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79"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80"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81"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82"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sp>
            <p:nvSpPr>
              <p:cNvPr id="130083"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ndParaRPr>
              </a:p>
            </p:txBody>
          </p:sp>
        </p:grpSp>
      </p:grpSp>
      <p:sp>
        <p:nvSpPr>
          <p:cNvPr id="13005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fld id="{59CC5D5E-F730-4E72-844C-E150E4EF4584}" type="datetimeFigureOut">
              <a:rPr lang="en-US" smtClean="0"/>
              <a:pPr/>
              <a:t>29/7/15</a:t>
            </a:fld>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6A0C2AB5-FF68-48AF-B687-119A0A47367C}" type="slidenum">
              <a:rPr lang="en-US" smtClean="0"/>
              <a:pPr/>
              <a:t>‹#›</a:t>
            </a:fld>
            <a:endParaRPr lang="en-US"/>
          </a:p>
        </p:txBody>
      </p:sp>
    </p:spTree>
    <p:extLst>
      <p:ext uri="{BB962C8B-B14F-4D97-AF65-F5344CB8AC3E}">
        <p14:creationId xmlns:p14="http://schemas.microsoft.com/office/powerpoint/2010/main" val="62889776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fontAlgn="base">
              <a:spcBef>
                <a:spcPct val="0"/>
              </a:spcBef>
              <a:spcAft>
                <a:spcPct val="0"/>
              </a:spcAft>
              <a:defRPr/>
            </a:pPr>
            <a:fld id="{58A607EA-E855-8141-B16E-524F0869646D}" type="slidenum">
              <a:rPr lang="en-GB">
                <a:latin typeface="Times New Roman" charset="0"/>
                <a:ea typeface="ＭＳ Ｐゴシック" charset="0"/>
              </a:rPr>
              <a:pPr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749791567"/>
      </p:ext>
    </p:extLst>
  </p:cSld>
  <p:clrMap bg1="lt1" tx1="dk1" bg2="lt2" tx2="dk2" accent1="accent1" accent2="accent2" accent3="accent3" accent4="accent4" accent5="accent5" accent6="accent6" hlink="hlink" folHlink="folHlink"/>
  <p:sldLayoutIdLst>
    <p:sldLayoutId id="2147483853"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4210" name="Group 2"/>
          <p:cNvGrpSpPr>
            <a:grpSpLocks/>
          </p:cNvGrpSpPr>
          <p:nvPr/>
        </p:nvGrpSpPr>
        <p:grpSpPr bwMode="auto">
          <a:xfrm>
            <a:off x="0" y="0"/>
            <a:ext cx="8478838" cy="6173788"/>
            <a:chOff x="0" y="0"/>
            <a:chExt cx="5341" cy="3889"/>
          </a:xfrm>
        </p:grpSpPr>
        <p:sp>
          <p:nvSpPr>
            <p:cNvPr id="9421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mtClean="0">
                <a:solidFill>
                  <a:srgbClr val="FFFFFF"/>
                </a:solidFill>
                <a:latin typeface="Times New Roman" charset="0"/>
              </a:endParaRPr>
            </a:p>
          </p:txBody>
        </p:sp>
        <p:sp>
          <p:nvSpPr>
            <p:cNvPr id="9421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mtClean="0">
                <a:solidFill>
                  <a:srgbClr val="FFFFFF"/>
                </a:solidFill>
                <a:latin typeface="Times New Roman" charset="0"/>
              </a:endParaRPr>
            </a:p>
          </p:txBody>
        </p:sp>
        <p:sp>
          <p:nvSpPr>
            <p:cNvPr id="9421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mtClean="0">
                <a:solidFill>
                  <a:srgbClr val="FFFFFF"/>
                </a:solidFill>
                <a:latin typeface="Times New Roman" charset="0"/>
              </a:endParaRPr>
            </a:p>
          </p:txBody>
        </p:sp>
        <p:sp>
          <p:nvSpPr>
            <p:cNvPr id="9421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mtClean="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fld id="{F3029076-6BF7-4D61-A6E8-340A83CBBCD7}" type="datetimeFigureOut">
              <a:rPr lang="en-US" smtClean="0"/>
              <a:pPr/>
              <a:t>29/7/15</a:t>
            </a:fld>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fld id="{65105C32-0BF5-4CF5-B87A-B2CA04995DF6}" type="slidenum">
              <a:rPr lang="en-US" smtClean="0"/>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146492"/>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fontAlgn="base">
              <a:spcAft>
                <a:spcPct val="0"/>
              </a:spcAft>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fontAlgn="base">
              <a:spcAft>
                <a:spcPct val="0"/>
              </a:spcAft>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cs typeface="MS PGothic" charset="0"/>
              </a:defRPr>
            </a:lvl1pPr>
          </a:lstStyle>
          <a:p>
            <a:pPr fontAlgn="base">
              <a:spcAft>
                <a:spcPct val="0"/>
              </a:spcAft>
              <a:defRPr/>
            </a:pPr>
            <a:fld id="{25A564EB-13E5-DB4B-B417-6CBF84652743}"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39507"/>
      </p:ext>
    </p:extLst>
  </p:cSld>
  <p:clrMap bg1="dk2" tx1="lt1" bg2="dk1" tx2="lt2" accent1="accent1" accent2="accent2" accent3="accent3" accent4="accent4" accent5="accent5" accent6="accent6" hlink="hlink" folHlink="folHlink"/>
  <p:sldLayoutIdLst>
    <p:sldLayoutId id="214748385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620000" cy="6858000"/>
            <a:chOff x="0" y="0"/>
            <a:chExt cx="4800" cy="4320"/>
          </a:xfrm>
        </p:grpSpPr>
        <p:grpSp>
          <p:nvGrpSpPr>
            <p:cNvPr id="37896" name="Group 3"/>
            <p:cNvGrpSpPr>
              <a:grpSpLocks/>
            </p:cNvGrpSpPr>
            <p:nvPr userDrawn="1"/>
          </p:nvGrpSpPr>
          <p:grpSpPr bwMode="auto">
            <a:xfrm>
              <a:off x="0" y="0"/>
              <a:ext cx="2016" cy="4320"/>
              <a:chOff x="0" y="0"/>
              <a:chExt cx="2016" cy="4320"/>
            </a:xfrm>
          </p:grpSpPr>
          <p:sp>
            <p:nvSpPr>
              <p:cNvPr id="37900"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Arial"/>
                </a:endParaRPr>
              </a:p>
            </p:txBody>
          </p:sp>
          <p:sp>
            <p:nvSpPr>
              <p:cNvPr id="37901"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Lst>
            </p:spPr>
            <p:txBody>
              <a:bodyPr wrap="none"/>
              <a:lstStyle/>
              <a:p>
                <a:endParaRPr lang="en-US">
                  <a:solidFill>
                    <a:srgbClr val="003366"/>
                  </a:solidFill>
                  <a:latin typeface="Arial"/>
                </a:endParaRPr>
              </a:p>
            </p:txBody>
          </p:sp>
        </p:grpSp>
        <p:grpSp>
          <p:nvGrpSpPr>
            <p:cNvPr id="37897" name="Group 6"/>
            <p:cNvGrpSpPr>
              <a:grpSpLocks/>
            </p:cNvGrpSpPr>
            <p:nvPr/>
          </p:nvGrpSpPr>
          <p:grpSpPr bwMode="auto">
            <a:xfrm>
              <a:off x="144" y="1248"/>
              <a:ext cx="4656" cy="201"/>
              <a:chOff x="144" y="1248"/>
              <a:chExt cx="4656" cy="201"/>
            </a:xfrm>
          </p:grpSpPr>
          <p:sp>
            <p:nvSpPr>
              <p:cNvPr id="37898"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3366"/>
                  </a:solidFill>
                  <a:latin typeface="Arial"/>
                </a:endParaRPr>
              </a:p>
            </p:txBody>
          </p:sp>
          <p:sp>
            <p:nvSpPr>
              <p:cNvPr id="37899"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Arial"/>
                </a:endParaRPr>
              </a:p>
            </p:txBody>
          </p:sp>
        </p:grpSp>
      </p:grpSp>
      <p:sp>
        <p:nvSpPr>
          <p:cNvPr id="37891"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ＭＳ Ｐゴシック" charset="-128"/>
                <a:cs typeface="ＭＳ Ｐゴシック" charset="-128"/>
              </a:defRPr>
            </a:lvl1pPr>
          </a:lstStyle>
          <a:p>
            <a:fld id="{D986A166-D7F5-4637-AA74-189825C1B3D5}" type="datetimeFigureOut">
              <a:rPr lang="en-US" smtClean="0">
                <a:solidFill>
                  <a:srgbClr val="003366"/>
                </a:solidFill>
                <a:latin typeface="Arial"/>
              </a:rPr>
              <a:pPr/>
              <a:t>29/7/15</a:t>
            </a:fld>
            <a:endParaRPr lang="en-US">
              <a:solidFill>
                <a:srgbClr val="003366"/>
              </a:solidFill>
              <a:latin typeface="Arial"/>
            </a:endParaRPr>
          </a:p>
        </p:txBody>
      </p:sp>
      <p:sp>
        <p:nvSpPr>
          <p:cNvPr id="2970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endParaRPr lang="en-US">
              <a:solidFill>
                <a:srgbClr val="003366"/>
              </a:solidFill>
              <a:latin typeface="Arial"/>
            </a:endParaRPr>
          </a:p>
        </p:txBody>
      </p:sp>
      <p:sp>
        <p:nvSpPr>
          <p:cNvPr id="2970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fld id="{BC55CDA1-3139-441D-9346-6E16B81B5056}"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27613514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6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pPr>
            <a:fld id="{AA937CBC-D388-4DF8-A14D-785A533F28FC}"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extLst>
      <p:ext uri="{BB962C8B-B14F-4D97-AF65-F5344CB8AC3E}">
        <p14:creationId xmlns:p14="http://schemas.microsoft.com/office/powerpoint/2010/main" val="262822251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rtl="0" eaLnBrk="0" fontAlgn="base" hangingPunct="0">
        <a:spcBef>
          <a:spcPct val="0"/>
        </a:spcBef>
        <a:spcAft>
          <a:spcPct val="0"/>
        </a:spcAft>
        <a:defRPr sz="4400">
          <a:solidFill>
            <a:srgbClr val="FFFFFF"/>
          </a:solidFill>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sz="2400" smtClean="0">
                <a:solidFill>
                  <a:srgbClr val="FFFFCC"/>
                </a:solidFill>
                <a:latin typeface="Times New Roman" charset="0"/>
                <a:ea typeface="ＭＳ Ｐゴシック" charset="0"/>
                <a:cs typeface="ＭＳ Ｐゴシック" charset="0"/>
              </a:endParaRPr>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sz="2400" smtClean="0">
                <a:solidFill>
                  <a:srgbClr val="FFFFCC"/>
                </a:solidFill>
                <a:latin typeface="Times New Roman" charset="0"/>
                <a:ea typeface="ＭＳ Ｐゴシック" charset="0"/>
                <a:cs typeface="ＭＳ Ｐゴシック" charset="0"/>
              </a:endParaRPr>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sz="2400" smtClean="0">
                <a:solidFill>
                  <a:srgbClr val="FFFFCC"/>
                </a:solidFill>
                <a:latin typeface="Times New Roman" charset="0"/>
                <a:ea typeface="ＭＳ Ｐゴシック" charset="0"/>
                <a:cs typeface="ＭＳ Ｐゴシック" charset="0"/>
              </a:endParaRPr>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smtClean="0">
                <a:solidFill>
                  <a:srgbClr val="FFFFCC"/>
                </a:solidFill>
                <a:latin typeface="Times New Roman" charset="0"/>
                <a:ea typeface="ＭＳ Ｐゴシック" charset="0"/>
                <a:cs typeface="MS PGothic" charset="0"/>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fontAlgn="base">
              <a:spcBef>
                <a:spcPct val="0"/>
              </a:spcBef>
              <a:spcAft>
                <a:spcPct val="0"/>
              </a:spcAft>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fontAlgn="base">
              <a:spcBef>
                <a:spcPct val="0"/>
              </a:spcBef>
              <a:spcAft>
                <a:spcPct val="0"/>
              </a:spcAft>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cs typeface="MS PGothic" charset="0"/>
              </a:defRPr>
            </a:lvl1pPr>
          </a:lstStyle>
          <a:p>
            <a:pPr fontAlgn="base">
              <a:spcBef>
                <a:spcPct val="0"/>
              </a:spcBef>
              <a:spcAft>
                <a:spcPct val="0"/>
              </a:spcAft>
              <a:defRPr/>
            </a:pPr>
            <a:fld id="{1B0579FD-84DE-1543-80D4-CE3352C259BD}"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194364045"/>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Geneva" charset="-128"/>
        </a:defRPr>
      </a:lvl1pPr>
      <a:lvl2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2pPr>
      <a:lvl3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3pPr>
      <a:lvl4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4pPr>
      <a:lvl5pPr algn="r" rtl="0" eaLnBrk="0" fontAlgn="base" hangingPunct="0">
        <a:spcBef>
          <a:spcPct val="0"/>
        </a:spcBef>
        <a:spcAft>
          <a:spcPct val="0"/>
        </a:spcAft>
        <a:defRPr sz="4400" i="1">
          <a:solidFill>
            <a:schemeClr val="tx2"/>
          </a:solidFill>
          <a:latin typeface="Times New Roman" charset="0"/>
          <a:ea typeface="MS PGothic" pitchFamily="34" charset="-128"/>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860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60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60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fld id="{F3029076-6BF7-4D61-A6E8-340A83CBBCD7}" type="datetimeFigureOut">
              <a:rPr lang="en-US" smtClean="0"/>
              <a:pPr/>
              <a:t>29/7/15</a:t>
            </a:fld>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fld id="{65105C32-0BF5-4CF5-B87A-B2CA04995DF6}"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66" r:id="rId1"/>
    <p:sldLayoutId id="2147483767"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fld id="{F3029076-6BF7-4D61-A6E8-340A83CBBCD7}" type="datetimeFigureOut">
              <a:rPr lang="en-US" smtClean="0"/>
              <a:pPr/>
              <a:t>29/7/15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fld id="{65105C32-0BF5-4CF5-B87A-B2CA04995DF6}"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charset="0"/>
              </a:endParaRPr>
            </a:p>
          </p:txBody>
        </p:sp>
        <p:sp>
          <p:nvSpPr>
            <p:cNvPr id="860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60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60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fld id="{F3029076-6BF7-4D61-A6E8-340A83CBBCD7}" type="datetimeFigureOut">
              <a:rPr lang="en-US" smtClean="0"/>
              <a:pPr/>
              <a:t>29/7/15</a:t>
            </a:fld>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fld id="{65105C32-0BF5-4CF5-B87A-B2CA04995DF6}"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82" r:id="rId1"/>
    <p:sldLayoutId id="2147483783"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a:solidFill>
                <a:srgbClr val="000000"/>
              </a:solidFill>
              <a:latin typeface="Times New Roman" charset="0"/>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smtClean="0">
                <a:solidFill>
                  <a:srgbClr val="FFFFFF"/>
                </a:solidFill>
                <a:latin typeface="Arial" charset="0"/>
                <a:cs typeface="MS Gothic" charset="0"/>
              </a:rPr>
              <a:t>© </a:t>
            </a:r>
            <a:r>
              <a:rPr lang="en-GB" sz="900" b="1" smtClean="0">
                <a:solidFill>
                  <a:srgbClr val="FFFFFF"/>
                </a:solidFill>
                <a:latin typeface="Arial" charset="0"/>
                <a:cs typeface="MS Gothic" charset="0"/>
              </a:rPr>
              <a:t>2006</a:t>
            </a:r>
            <a:r>
              <a:rPr lang="en-GB" sz="800" b="1" smtClean="0">
                <a:solidFill>
                  <a:srgbClr val="FFFFFF"/>
                </a:solidFill>
                <a:latin typeface="Arial" charset="0"/>
                <a:cs typeface="MS Gothic" charset="0"/>
              </a:rPr>
              <a:t> TBBMI</a:t>
            </a:r>
          </a:p>
        </p:txBody>
      </p:sp>
      <p:sp>
        <p:nvSpPr>
          <p:cNvPr id="6451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66" tIns="41998" rIns="80766" bIns="41998" anchor="ctr">
            <a:spAutoFit/>
          </a:bodyPr>
          <a:lstStyle/>
          <a:p>
            <a:pPr algn="ctr" eaLnBrk="1" hangingPunct="1">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6451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04" tIns="45552" rIns="91104" bIns="45552">
            <a:spAutoFit/>
          </a:bodyPr>
          <a:lstStyle/>
          <a:p>
            <a:pPr eaLnBrk="1" hangingPunct="1">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228036424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0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60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60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fontAlgn="base">
              <a:spcBef>
                <a:spcPct val="0"/>
              </a:spcBef>
              <a:spcAft>
                <a:spcPct val="0"/>
              </a:spcAft>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charset="0"/>
                <a:ea typeface="+mn-ea"/>
                <a:cs typeface="+mn-cs"/>
              </a:defRPr>
            </a:lvl1pPr>
          </a:lstStyle>
          <a:p>
            <a:pPr fontAlgn="base">
              <a:spcBef>
                <a:spcPct val="0"/>
              </a:spcBef>
              <a:spcAft>
                <a:spcPct val="0"/>
              </a:spcAft>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fontAlgn="base">
              <a:spcBef>
                <a:spcPct val="0"/>
              </a:spcBef>
              <a:spcAft>
                <a:spcPct val="0"/>
              </a:spcAft>
              <a:defRPr/>
            </a:pPr>
            <a:fld id="{31E4410F-38B2-2944-AA3A-80DEB0FEA5A2}"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718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90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6200" indent="-228600"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2825"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FFFFCC"/>
              </a:solidFill>
              <a:latin typeface="Arial" charset="0"/>
            </a:endParaRPr>
          </a:p>
        </p:txBody>
      </p:sp>
      <p:sp>
        <p:nvSpPr>
          <p:cNvPr id="162826"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FFFFCC"/>
              </a:solidFill>
              <a:latin typeface="Arial" charset="0"/>
            </a:endParaRPr>
          </a:p>
        </p:txBody>
      </p:sp>
      <p:sp>
        <p:nvSpPr>
          <p:cNvPr id="162827"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vl1pPr>
          </a:lstStyle>
          <a:p>
            <a:pPr fontAlgn="base">
              <a:spcBef>
                <a:spcPct val="0"/>
              </a:spcBef>
              <a:spcAft>
                <a:spcPct val="0"/>
              </a:spcAft>
              <a:defRPr/>
            </a:pPr>
            <a:fld id="{EA9EA8A5-0F62-5E4B-ABB8-B27B47F5669B}" type="slidenum">
              <a:rPr lang="en-US">
                <a:solidFill>
                  <a:srgbClr val="FFFFCC"/>
                </a:solidFill>
                <a:latin typeface="Arial" charset="0"/>
                <a:ea typeface="ＭＳ Ｐゴシック" charset="0"/>
                <a:cs typeface="ＭＳ Ｐゴシック" charset="0"/>
              </a:rPr>
              <a:pPr fontAlgn="base">
                <a:spcBef>
                  <a:spcPct val="0"/>
                </a:spcBef>
                <a:spcAft>
                  <a:spcPct val="0"/>
                </a:spcAft>
                <a:defRPr/>
              </a:pPr>
              <a:t>‹#›</a:t>
            </a:fld>
            <a:endParaRPr lang="en-US">
              <a:solidFill>
                <a:srgbClr val="FFFFCC"/>
              </a:solidFill>
              <a:latin typeface="Arial" charset="0"/>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3795" r:id="rId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0.xml"/><Relationship Id="rId3"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8.png"/><Relationship Id="rId1" Type="http://schemas.openxmlformats.org/officeDocument/2006/relationships/themeOverride" Target="../theme/themeOverride5.xml"/><Relationship Id="rId2"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9.jpeg"/><Relationship Id="rId1" Type="http://schemas.openxmlformats.org/officeDocument/2006/relationships/themeOverride" Target="../theme/themeOverride6.xml"/><Relationship Id="rId2"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54.xml"/><Relationship Id="rId3"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5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3.jpeg"/><Relationship Id="rId1" Type="http://schemas.openxmlformats.org/officeDocument/2006/relationships/themeOverride" Target="../theme/themeOverride8.xml"/><Relationship Id="rId2"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24.emf"/><Relationship Id="rId1" Type="http://schemas.openxmlformats.org/officeDocument/2006/relationships/themeOverride" Target="../theme/themeOverride9.xml"/><Relationship Id="rId2"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5.gif"/><Relationship Id="rId5" Type="http://schemas.openxmlformats.org/officeDocument/2006/relationships/image" Target="../media/image24.emf"/><Relationship Id="rId1" Type="http://schemas.openxmlformats.org/officeDocument/2006/relationships/themeOverride" Target="../theme/themeOverride10.xml"/><Relationship Id="rId2"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0.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62.xml"/><Relationship Id="rId3"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62.xml"/><Relationship Id="rId3"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themeOverride" Target="../theme/themeOverride13.xml"/><Relationship Id="rId2"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themeOverride" Target="../theme/themeOverride14.xml"/><Relationship Id="rId2"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5.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63.xml"/><Relationship Id="rId3"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slideLayout" Target="../slideLayouts/slideLayout63.xml"/><Relationship Id="rId3"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9.xml"/><Relationship Id="rId3"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20.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themeOverride" Target="../theme/themeOverride19.xml"/><Relationship Id="rId2"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1.jpeg"/><Relationship Id="rId1" Type="http://schemas.openxmlformats.org/officeDocument/2006/relationships/themeOverride" Target="../theme/themeOverride20.xml"/><Relationship Id="rId2"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31.jpeg"/><Relationship Id="rId1" Type="http://schemas.openxmlformats.org/officeDocument/2006/relationships/themeOverride" Target="../theme/themeOverride21.xml"/><Relationship Id="rId2"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1.jpeg"/><Relationship Id="rId1" Type="http://schemas.openxmlformats.org/officeDocument/2006/relationships/themeOverride" Target="../theme/themeOverride22.xml"/><Relationship Id="rId2"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1.jpeg"/><Relationship Id="rId1" Type="http://schemas.openxmlformats.org/officeDocument/2006/relationships/themeOverride" Target="../theme/themeOverride23.xml"/><Relationship Id="rId2"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1.jpeg"/><Relationship Id="rId1" Type="http://schemas.openxmlformats.org/officeDocument/2006/relationships/themeOverride" Target="../theme/themeOverride24.xml"/><Relationship Id="rId2"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34.jpeg"/><Relationship Id="rId1" Type="http://schemas.openxmlformats.org/officeDocument/2006/relationships/themeOverride" Target="../theme/themeOverride25.xml"/><Relationship Id="rId2"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hyperlink" Target="javascript:Bible('Matthew+4:12-25');" TargetMode="External"/><Relationship Id="rId5" Type="http://schemas.openxmlformats.org/officeDocument/2006/relationships/hyperlink" Target="javascript:Bible('Matthew+8:1-9:38');" TargetMode="External"/><Relationship Id="rId6" Type="http://schemas.openxmlformats.org/officeDocument/2006/relationships/hyperlink" Target="javascript:Bible('Matthew+10:1-11:1');" TargetMode="External"/><Relationship Id="rId7" Type="http://schemas.openxmlformats.org/officeDocument/2006/relationships/hyperlink" Target="javascript:Bible('Matthew+11:2-12:50');" TargetMode="External"/><Relationship Id="rId8" Type="http://schemas.openxmlformats.org/officeDocument/2006/relationships/hyperlink" Target="javascript:Bible('Matthew+13:1-53');" TargetMode="External"/><Relationship Id="rId9" Type="http://schemas.openxmlformats.org/officeDocument/2006/relationships/hyperlink" Target="javascript:Bible('Matthew+13:54-17:27');" TargetMode="External"/><Relationship Id="rId10" Type="http://schemas.openxmlformats.org/officeDocument/2006/relationships/hyperlink" Target="javascript:Bible('Matthew+19:3-23:39');" TargetMode="External"/><Relationship Id="rId11" Type="http://schemas.openxmlformats.org/officeDocument/2006/relationships/hyperlink" Target="javascript:Bible('Matthew+24:1-26:2');" TargetMode="External"/><Relationship Id="rId1" Type="http://schemas.openxmlformats.org/officeDocument/2006/relationships/themeOverride" Target="../theme/themeOverride26.xml"/><Relationship Id="rId2"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21.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2.jpeg"/><Relationship Id="rId1" Type="http://schemas.openxmlformats.org/officeDocument/2006/relationships/themeOverride" Target="../theme/themeOverride27.xml"/><Relationship Id="rId2"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themeOverride" Target="../theme/themeOverride28.xml"/><Relationship Id="rId2"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themeOverride" Target="../theme/themeOverride29.xml"/><Relationship Id="rId2" Type="http://schemas.openxmlformats.org/officeDocument/2006/relationships/slideLayout" Target="../slideLayouts/slideLayout114.xml"/><Relationship Id="rId3"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themeOverride" Target="../theme/themeOverride30.xml"/><Relationship Id="rId2" Type="http://schemas.openxmlformats.org/officeDocument/2006/relationships/slideLayout" Target="../slideLayouts/slideLayout87.xml"/><Relationship Id="rId3"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1" Type="http://schemas.openxmlformats.org/officeDocument/2006/relationships/themeOverride" Target="../theme/themeOverride31.xml"/><Relationship Id="rId2" Type="http://schemas.openxmlformats.org/officeDocument/2006/relationships/slideLayout" Target="../slideLayouts/slideLayout87.xml"/><Relationship Id="rId3"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37.emf"/><Relationship Id="rId1" Type="http://schemas.openxmlformats.org/officeDocument/2006/relationships/themeOverride" Target="../theme/themeOverride32.xml"/><Relationship Id="rId2" Type="http://schemas.openxmlformats.org/officeDocument/2006/relationships/slideLayout" Target="../slideLayouts/slideLayout10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38.jpeg"/><Relationship Id="rId1" Type="http://schemas.openxmlformats.org/officeDocument/2006/relationships/themeOverride" Target="../theme/themeOverride33.xml"/><Relationship Id="rId2" Type="http://schemas.openxmlformats.org/officeDocument/2006/relationships/slideLayout" Target="../slideLayouts/slideLayout10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38.jpeg"/><Relationship Id="rId1" Type="http://schemas.openxmlformats.org/officeDocument/2006/relationships/themeOverride" Target="../theme/themeOverride34.xml"/><Relationship Id="rId2" Type="http://schemas.openxmlformats.org/officeDocument/2006/relationships/slideLayout" Target="../slideLayouts/slideLayout10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themeOverride" Target="../theme/themeOverride35.xml"/><Relationship Id="rId2"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themeOverride" Target="../theme/themeOverride36.xml"/><Relationship Id="rId2" Type="http://schemas.openxmlformats.org/officeDocument/2006/relationships/slideLayout" Target="../slideLayouts/slideLayout105.xml"/><Relationship Id="rId3"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19.jpeg"/><Relationship Id="rId1" Type="http://schemas.openxmlformats.org/officeDocument/2006/relationships/themeOverride" Target="../theme/themeOverride37.xml"/><Relationship Id="rId2"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43.png"/><Relationship Id="rId1" Type="http://schemas.openxmlformats.org/officeDocument/2006/relationships/themeOverride" Target="../theme/themeOverride38.xml"/><Relationship Id="rId2"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4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44.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 Id="rId3" Type="http://schemas.openxmlformats.org/officeDocument/2006/relationships/image" Target="../media/image4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69.xml.rels><?xml version="1.0" encoding="UTF-8" standalone="yes"?>
<Relationships xmlns="http://schemas.openxmlformats.org/package/2006/relationships"><Relationship Id="rId1" Type="http://schemas.openxmlformats.org/officeDocument/2006/relationships/themeOverride" Target="../theme/themeOverride39.xml"/><Relationship Id="rId2" Type="http://schemas.openxmlformats.org/officeDocument/2006/relationships/slideLayout" Target="../slideLayouts/slideLayout70.xml"/><Relationship Id="rId3" Type="http://schemas.openxmlformats.org/officeDocument/2006/relationships/image" Target="../media/image4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71.xml.rels><?xml version="1.0" encoding="UTF-8" standalone="yes"?>
<Relationships xmlns="http://schemas.openxmlformats.org/package/2006/relationships"><Relationship Id="rId1" Type="http://schemas.openxmlformats.org/officeDocument/2006/relationships/themeOverride" Target="../theme/themeOverride40.xml"/><Relationship Id="rId2" Type="http://schemas.openxmlformats.org/officeDocument/2006/relationships/slideLayout" Target="../slideLayouts/slideLayout71.xml"/><Relationship Id="rId3" Type="http://schemas.openxmlformats.org/officeDocument/2006/relationships/notesSlide" Target="../notesSlides/notesSlide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57.xml"/><Relationship Id="rId3" Type="http://schemas.openxmlformats.org/officeDocument/2006/relationships/image" Target="../media/image5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3" descr="Matthew Jesus kin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762000" y="2209800"/>
            <a:ext cx="7772400" cy="1470025"/>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endParaRPr lang="en-US" sz="10600" dirty="0" smtClean="0">
              <a:solidFill>
                <a:srgbClr val="000000"/>
              </a:solidFill>
            </a:endParaRPr>
          </a:p>
        </p:txBody>
      </p:sp>
      <p:sp>
        <p:nvSpPr>
          <p:cNvPr id="4098" name="Rectangle 2"/>
          <p:cNvSpPr>
            <a:spLocks noGrp="1" noChangeArrowheads="1"/>
          </p:cNvSpPr>
          <p:nvPr>
            <p:ph type="ctrTitle"/>
          </p:nvPr>
        </p:nvSpPr>
        <p:spPr>
          <a:xfrm>
            <a:off x="323528" y="2130425"/>
            <a:ext cx="8568952" cy="1470025"/>
          </a:xfrm>
          <a:effectLst>
            <a:outerShdw blurRad="63500" dist="35921" dir="2700000" algn="ctr" rotWithShape="0">
              <a:schemeClr val="tx2">
                <a:alpha val="74998"/>
              </a:schemeClr>
            </a:outerShdw>
          </a:effectLst>
        </p:spPr>
        <p:txBody>
          <a:bodyPr>
            <a:normAutofit fontScale="90000"/>
          </a:bodyPr>
          <a:lstStyle/>
          <a:p>
            <a:pPr eaLnBrk="1" hangingPunct="1">
              <a:defRPr/>
            </a:pPr>
            <a:r>
              <a:rPr lang="en-US" sz="12900" b="1" dirty="0" err="1" smtClean="0">
                <a:solidFill>
                  <a:srgbClr val="FFCC66"/>
                </a:solidFill>
                <a:latin typeface="Arial" charset="0"/>
                <a:ea typeface="ＭＳ Ｐゴシック" charset="0"/>
                <a:cs typeface="ＭＳ Ｐゴシック" charset="0"/>
              </a:rPr>
              <a:t>Mathiơ</a:t>
            </a:r>
            <a:endParaRPr lang="en-US" sz="10600" dirty="0">
              <a:solidFill>
                <a:srgbClr val="FFCC66"/>
              </a:solidFill>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smtClean="0">
                <a:solidFill>
                  <a:srgbClr val="FFFFFF"/>
                </a:solidFill>
                <a:effectLst>
                  <a:outerShdw blurRad="38100" dist="38100" dir="2700000" algn="tl">
                    <a:srgbClr val="000000"/>
                  </a:outerShdw>
                </a:effectLst>
                <a:latin typeface="Arial" charset="0"/>
                <a:cs typeface="Arial" charset="0"/>
              </a:rPr>
              <a:t>Dr Rick Griffith • Singapore Bible College • www.biblestudydownloads.com</a:t>
            </a:r>
            <a:endParaRPr lang="en-US" sz="1050" b="1" dirty="0" smtClean="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ctrTitle"/>
          </p:nvPr>
        </p:nvSpPr>
        <p:spPr>
          <a:xfrm>
            <a:off x="2124075" y="404813"/>
            <a:ext cx="5760293" cy="1584325"/>
          </a:xfrm>
          <a:solidFill>
            <a:srgbClr val="660066"/>
          </a:solidFill>
        </p:spPr>
        <p:txBody>
          <a:bodyPr>
            <a:normAutofit fontScale="90000"/>
          </a:bodyPr>
          <a:lstStyle/>
          <a:p>
            <a:pPr eaLnBrk="1" hangingPunct="1">
              <a:defRPr/>
            </a:pPr>
            <a:r>
              <a:rPr lang="en-US" sz="5400" b="1" dirty="0" err="1" smtClean="0">
                <a:solidFill>
                  <a:schemeClr val="bg1"/>
                </a:solidFill>
                <a:latin typeface="Arial" charset="0"/>
                <a:ea typeface="ＭＳ Ｐゴシック" charset="0"/>
                <a:cs typeface="ＭＳ Ｐゴシック" charset="0"/>
              </a:rPr>
              <a:t>Học</a:t>
            </a:r>
            <a:r>
              <a:rPr lang="en-US" sz="5400" b="1" dirty="0" smtClean="0">
                <a:solidFill>
                  <a:schemeClr val="bg1"/>
                </a:solidFill>
                <a:latin typeface="Arial" charset="0"/>
                <a:ea typeface="ＭＳ Ｐゴシック" charset="0"/>
                <a:cs typeface="ＭＳ Ｐゴシック" charset="0"/>
              </a:rPr>
              <a:t> </a:t>
            </a:r>
            <a:r>
              <a:rPr lang="en-US" sz="5400" b="1" dirty="0" err="1" smtClean="0">
                <a:solidFill>
                  <a:schemeClr val="bg1"/>
                </a:solidFill>
                <a:latin typeface="Arial" charset="0"/>
                <a:ea typeface="ＭＳ Ｐゴシック" charset="0"/>
                <a:cs typeface="ＭＳ Ｐゴシック" charset="0"/>
              </a:rPr>
              <a:t>Các</a:t>
            </a:r>
            <a:r>
              <a:rPr lang="en-US" sz="5400" b="1" dirty="0" smtClean="0">
                <a:solidFill>
                  <a:schemeClr val="bg1"/>
                </a:solidFill>
                <a:latin typeface="Arial" charset="0"/>
                <a:ea typeface="ＭＳ Ｐゴシック" charset="0"/>
                <a:cs typeface="ＭＳ Ｐゴシック" charset="0"/>
              </a:rPr>
              <a:t/>
            </a:r>
            <a:br>
              <a:rPr lang="en-US" sz="5400" b="1" dirty="0" smtClean="0">
                <a:solidFill>
                  <a:schemeClr val="bg1"/>
                </a:solidFill>
                <a:latin typeface="Arial" charset="0"/>
                <a:ea typeface="ＭＳ Ｐゴシック" charset="0"/>
                <a:cs typeface="ＭＳ Ｐゴシック" charset="0"/>
              </a:rPr>
            </a:br>
            <a:r>
              <a:rPr lang="en-US" sz="5400" b="1" dirty="0" smtClean="0">
                <a:solidFill>
                  <a:schemeClr val="bg1"/>
                </a:solidFill>
                <a:latin typeface="Arial" charset="0"/>
                <a:ea typeface="ＭＳ Ｐゴシック" charset="0"/>
                <a:cs typeface="ＭＳ Ｐゴシック" charset="0"/>
              </a:rPr>
              <a:t> </a:t>
            </a:r>
            <a:r>
              <a:rPr lang="en-US" sz="5400" b="1" dirty="0" err="1" smtClean="0">
                <a:solidFill>
                  <a:schemeClr val="bg1"/>
                </a:solidFill>
                <a:latin typeface="Arial" charset="0"/>
                <a:ea typeface="ＭＳ Ｐゴシック" charset="0"/>
                <a:cs typeface="ＭＳ Ｐゴシック" charset="0"/>
              </a:rPr>
              <a:t>Sách</a:t>
            </a:r>
            <a:r>
              <a:rPr lang="en-US" sz="5400" b="1" dirty="0" smtClean="0">
                <a:solidFill>
                  <a:schemeClr val="bg1"/>
                </a:solidFill>
                <a:latin typeface="Arial" charset="0"/>
                <a:ea typeface="ＭＳ Ｐゴシック" charset="0"/>
                <a:cs typeface="ＭＳ Ｐゴシック" charset="0"/>
              </a:rPr>
              <a:t> </a:t>
            </a:r>
            <a:r>
              <a:rPr lang="en-US" sz="5400" b="1" dirty="0" err="1" smtClean="0">
                <a:solidFill>
                  <a:schemeClr val="bg1"/>
                </a:solidFill>
                <a:latin typeface="Arial" charset="0"/>
                <a:ea typeface="ＭＳ Ｐゴシック" charset="0"/>
                <a:cs typeface="ＭＳ Ｐゴシック" charset="0"/>
              </a:rPr>
              <a:t>Tân</a:t>
            </a:r>
            <a:r>
              <a:rPr lang="en-US" sz="5400" b="1" dirty="0" smtClean="0">
                <a:solidFill>
                  <a:schemeClr val="bg1"/>
                </a:solidFill>
                <a:latin typeface="Arial" charset="0"/>
                <a:ea typeface="ＭＳ Ｐゴシック" charset="0"/>
                <a:cs typeface="ＭＳ Ｐゴシック" charset="0"/>
              </a:rPr>
              <a:t> </a:t>
            </a:r>
            <a:r>
              <a:rPr lang="en-US" sz="5400" b="1" dirty="0" err="1" smtClean="0">
                <a:solidFill>
                  <a:schemeClr val="bg1"/>
                </a:solidFill>
                <a:latin typeface="Arial" charset="0"/>
                <a:ea typeface="ＭＳ Ｐゴシック" charset="0"/>
                <a:cs typeface="ＭＳ Ｐゴシック" charset="0"/>
              </a:rPr>
              <a:t>Ước</a:t>
            </a:r>
            <a:endParaRPr lang="en-US" sz="5400" b="1" dirty="0">
              <a:solidFill>
                <a:schemeClr val="bg1"/>
              </a:solidFill>
              <a:latin typeface="Arial" charset="0"/>
              <a:ea typeface="ＭＳ Ｐゴシック" charset="0"/>
              <a:cs typeface="ＭＳ Ｐゴシック" charset="0"/>
            </a:endParaRPr>
          </a:p>
        </p:txBody>
      </p:sp>
      <p:sp>
        <p:nvSpPr>
          <p:cNvPr id="120834" name="Rectangle 3"/>
          <p:cNvSpPr>
            <a:spLocks noGrp="1" noChangeArrowheads="1"/>
          </p:cNvSpPr>
          <p:nvPr>
            <p:ph type="subTitle" idx="1"/>
          </p:nvPr>
        </p:nvSpPr>
        <p:spPr/>
        <p:txBody>
          <a:bodyPr/>
          <a:lstStyle/>
          <a:p>
            <a:pPr eaLnBrk="1" hangingPunct="1">
              <a:defRPr/>
            </a:pPr>
            <a:endParaRPr lang="en-US">
              <a:latin typeface="Arial" charset="0"/>
              <a:ea typeface="ＭＳ Ｐゴシック" charset="0"/>
              <a:cs typeface="ＭＳ Ｐゴシック" charset="0"/>
            </a:endParaRPr>
          </a:p>
        </p:txBody>
      </p:sp>
      <p:sp>
        <p:nvSpPr>
          <p:cNvPr id="180226"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180227" name="Picture 5" descr="bookstudies"/>
          <p:cNvPicPr>
            <a:picLocks noChangeAspect="1" noChangeArrowheads="1"/>
          </p:cNvPicPr>
          <p:nvPr/>
        </p:nvPicPr>
        <p:blipFill>
          <a:blip r:embed="rId3" cstate="print">
            <a:extLst>
              <a:ext uri="{28A0092B-C50C-407E-A947-70E740481C1C}">
                <a14:useLocalDpi xmlns:a14="http://schemas.microsoft.com/office/drawing/2010/main" val="0"/>
              </a:ext>
            </a:extLst>
          </a:blip>
          <a:srcRect l="11697" t="16591" r="11697" b="28516"/>
          <a:stretch>
            <a:fillRect/>
          </a:stretch>
        </p:blipFill>
        <p:spPr bwMode="auto">
          <a:xfrm>
            <a:off x="1515072" y="427038"/>
            <a:ext cx="7161384"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90800" y="762000"/>
            <a:ext cx="5029200" cy="1323439"/>
          </a:xfrm>
          <a:prstGeom prst="rect">
            <a:avLst/>
          </a:prstGeom>
          <a:solidFill>
            <a:schemeClr val="bg2">
              <a:lumMod val="75000"/>
            </a:schemeClr>
          </a:solidFill>
        </p:spPr>
        <p:txBody>
          <a:bodyPr wrap="square" rtlCol="0">
            <a:spAutoFit/>
          </a:bodyPr>
          <a:lstStyle/>
          <a:p>
            <a:r>
              <a:rPr lang="en-US" sz="4000" b="1" dirty="0" err="1" smtClean="0"/>
              <a:t>Nghiên</a:t>
            </a:r>
            <a:r>
              <a:rPr lang="en-US" sz="4000" b="1" dirty="0" smtClean="0"/>
              <a:t> </a:t>
            </a:r>
            <a:r>
              <a:rPr lang="en-US" sz="4000" b="1" dirty="0" err="1" smtClean="0"/>
              <a:t>cứu</a:t>
            </a:r>
            <a:r>
              <a:rPr lang="en-US" sz="4000" b="1" dirty="0" smtClean="0"/>
              <a:t> </a:t>
            </a:r>
          </a:p>
          <a:p>
            <a:r>
              <a:rPr lang="en-US" sz="4000" b="1" dirty="0" err="1" smtClean="0"/>
              <a:t>các</a:t>
            </a:r>
            <a:r>
              <a:rPr lang="en-US" sz="4000" b="1" dirty="0" smtClean="0"/>
              <a:t> </a:t>
            </a:r>
            <a:r>
              <a:rPr lang="en-US" sz="4000" b="1" dirty="0" err="1" smtClean="0"/>
              <a:t>sách</a:t>
            </a:r>
            <a:r>
              <a:rPr lang="en-US" sz="4000" b="1" dirty="0" smtClean="0"/>
              <a:t> </a:t>
            </a:r>
            <a:r>
              <a:rPr lang="en-US" sz="4000" b="1" dirty="0" err="1" smtClean="0"/>
              <a:t>Tân</a:t>
            </a:r>
            <a:r>
              <a:rPr lang="en-US" sz="4000" b="1" dirty="0" smtClean="0"/>
              <a:t> </a:t>
            </a:r>
            <a:r>
              <a:rPr lang="en-US" sz="4000" b="1" dirty="0" err="1" smtClean="0"/>
              <a:t>ước</a:t>
            </a:r>
            <a:endParaRPr lang="en-US" sz="4000" b="1" dirty="0"/>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8426450" y="152400"/>
            <a:ext cx="527050" cy="461963"/>
          </a:xfrm>
          <a:prstGeom prst="rect">
            <a:avLst/>
          </a:prstGeom>
          <a:noFill/>
          <a:ln w="12700">
            <a:noFill/>
            <a:miter lim="800000"/>
            <a:headEnd type="none" w="sm" len="sm"/>
            <a:tailEnd type="none" w="sm" len="sm"/>
          </a:ln>
        </p:spPr>
        <p:txBody>
          <a:bodyPr wrap="none">
            <a:spAutoFit/>
          </a:bodyPr>
          <a:lstStyle/>
          <a:p>
            <a:r>
              <a:rPr lang="en-US">
                <a:solidFill>
                  <a:srgbClr val="FFFFFF"/>
                </a:solidFill>
                <a:latin typeface="Arial" pitchFamily="34" charset="0"/>
                <a:cs typeface="Arial" pitchFamily="34" charset="0"/>
              </a:rPr>
              <a:t>48</a:t>
            </a:r>
          </a:p>
        </p:txBody>
      </p:sp>
      <p:grpSp>
        <p:nvGrpSpPr>
          <p:cNvPr id="2" name="Group 5"/>
          <p:cNvGrpSpPr>
            <a:grpSpLocks/>
          </p:cNvGrpSpPr>
          <p:nvPr/>
        </p:nvGrpSpPr>
        <p:grpSpPr bwMode="auto">
          <a:xfrm>
            <a:off x="4611688" y="115888"/>
            <a:ext cx="2470150" cy="1192212"/>
            <a:chOff x="313" y="601"/>
            <a:chExt cx="1556" cy="751"/>
          </a:xfrm>
        </p:grpSpPr>
        <p:sp>
          <p:nvSpPr>
            <p:cNvPr id="44039" name="Text Box 6"/>
            <p:cNvSpPr txBox="1">
              <a:spLocks noChangeArrowheads="1"/>
            </p:cNvSpPr>
            <p:nvPr/>
          </p:nvSpPr>
          <p:spPr bwMode="auto">
            <a:xfrm rot="16200000">
              <a:off x="112" y="802"/>
              <a:ext cx="653" cy="252"/>
            </a:xfrm>
            <a:prstGeom prst="rect">
              <a:avLst/>
            </a:prstGeom>
            <a:solidFill>
              <a:schemeClr val="tx2"/>
            </a:solidFill>
            <a:ln w="12700">
              <a:solidFill>
                <a:schemeClr val="bg1"/>
              </a:solidFill>
              <a:miter lim="800000"/>
              <a:headEnd/>
              <a:tailEnd/>
            </a:ln>
          </p:spPr>
          <p:txBody>
            <a:bodyPr wrap="none">
              <a:spAutoFit/>
            </a:bodyPr>
            <a:lstStyle/>
            <a:p>
              <a:r>
                <a:rPr lang="en-US" sz="2000" b="1" dirty="0" err="1" smtClean="0">
                  <a:solidFill>
                    <a:srgbClr val="FFFF00"/>
                  </a:solidFill>
                  <a:latin typeface="Arial" pitchFamily="34" charset="0"/>
                  <a:cs typeface="Arial" pitchFamily="34" charset="0"/>
                </a:rPr>
                <a:t>Mathiơ</a:t>
              </a:r>
              <a:endParaRPr lang="en-US" sz="2000" b="1" dirty="0">
                <a:solidFill>
                  <a:srgbClr val="FFFF00"/>
                </a:solidFill>
                <a:latin typeface="Arial" pitchFamily="34" charset="0"/>
                <a:cs typeface="Arial" pitchFamily="34" charset="0"/>
              </a:endParaRPr>
            </a:p>
          </p:txBody>
        </p:sp>
        <p:sp>
          <p:nvSpPr>
            <p:cNvPr id="44040" name="Text Box 7"/>
            <p:cNvSpPr txBox="1">
              <a:spLocks noChangeArrowheads="1"/>
            </p:cNvSpPr>
            <p:nvPr/>
          </p:nvSpPr>
          <p:spPr bwMode="auto">
            <a:xfrm rot="-5400000">
              <a:off x="655" y="900"/>
              <a:ext cx="430" cy="252"/>
            </a:xfrm>
            <a:prstGeom prst="rect">
              <a:avLst/>
            </a:prstGeom>
            <a:solidFill>
              <a:schemeClr val="tx2"/>
            </a:solidFill>
            <a:ln w="12700">
              <a:solidFill>
                <a:schemeClr val="bg1"/>
              </a:solidFill>
              <a:miter lim="800000"/>
              <a:headEnd/>
              <a:tailEnd/>
            </a:ln>
          </p:spPr>
          <p:txBody>
            <a:bodyPr wrap="none">
              <a:spAutoFit/>
            </a:bodyPr>
            <a:lstStyle/>
            <a:p>
              <a:r>
                <a:rPr lang="en-US" sz="2000" b="1" dirty="0" err="1">
                  <a:solidFill>
                    <a:srgbClr val="FFFF00"/>
                  </a:solidFill>
                  <a:latin typeface="Arial" pitchFamily="34" charset="0"/>
                  <a:cs typeface="Arial" pitchFamily="34" charset="0"/>
                </a:rPr>
                <a:t>Mác</a:t>
              </a:r>
              <a:endParaRPr lang="en-US" sz="2000" b="1" dirty="0">
                <a:solidFill>
                  <a:srgbClr val="FFFF00"/>
                </a:solidFill>
                <a:latin typeface="Arial" pitchFamily="34" charset="0"/>
                <a:cs typeface="Arial" pitchFamily="34" charset="0"/>
              </a:endParaRPr>
            </a:p>
          </p:txBody>
        </p:sp>
        <p:sp>
          <p:nvSpPr>
            <p:cNvPr id="44041" name="Text Box 8"/>
            <p:cNvSpPr txBox="1">
              <a:spLocks noChangeArrowheads="1"/>
            </p:cNvSpPr>
            <p:nvPr/>
          </p:nvSpPr>
          <p:spPr bwMode="auto">
            <a:xfrm rot="16200000">
              <a:off x="1074" y="949"/>
              <a:ext cx="494" cy="252"/>
            </a:xfrm>
            <a:prstGeom prst="rect">
              <a:avLst/>
            </a:prstGeom>
            <a:solidFill>
              <a:schemeClr val="tx2"/>
            </a:solidFill>
            <a:ln w="12700">
              <a:solidFill>
                <a:schemeClr val="bg1"/>
              </a:solidFill>
              <a:miter lim="800000"/>
              <a:headEnd/>
              <a:tailEnd/>
            </a:ln>
          </p:spPr>
          <p:txBody>
            <a:bodyPr wrap="none">
              <a:spAutoFit/>
            </a:bodyPr>
            <a:lstStyle/>
            <a:p>
              <a:r>
                <a:rPr lang="en-US" sz="2000" b="1" dirty="0">
                  <a:solidFill>
                    <a:srgbClr val="FFFF00"/>
                  </a:solidFill>
                  <a:latin typeface="Arial" pitchFamily="34" charset="0"/>
                  <a:cs typeface="Arial" pitchFamily="34" charset="0"/>
                </a:rPr>
                <a:t>Luca</a:t>
              </a:r>
            </a:p>
          </p:txBody>
        </p:sp>
        <p:sp>
          <p:nvSpPr>
            <p:cNvPr id="44042" name="Text Box 9"/>
            <p:cNvSpPr txBox="1">
              <a:spLocks noChangeArrowheads="1"/>
            </p:cNvSpPr>
            <p:nvPr/>
          </p:nvSpPr>
          <p:spPr bwMode="auto">
            <a:xfrm rot="16200000">
              <a:off x="1456" y="939"/>
              <a:ext cx="574" cy="252"/>
            </a:xfrm>
            <a:prstGeom prst="rect">
              <a:avLst/>
            </a:prstGeom>
            <a:solidFill>
              <a:schemeClr val="tx2"/>
            </a:solidFill>
            <a:ln w="12700">
              <a:solidFill>
                <a:schemeClr val="bg1"/>
              </a:solidFill>
              <a:miter lim="800000"/>
              <a:headEnd/>
              <a:tailEnd/>
            </a:ln>
          </p:spPr>
          <p:txBody>
            <a:bodyPr wrap="none">
              <a:spAutoFit/>
            </a:bodyPr>
            <a:lstStyle/>
            <a:p>
              <a:r>
                <a:rPr lang="en-US" sz="2000" b="1" dirty="0" err="1">
                  <a:solidFill>
                    <a:srgbClr val="FFFF00"/>
                  </a:solidFill>
                  <a:latin typeface="Arial" pitchFamily="34" charset="0"/>
                  <a:cs typeface="Arial" pitchFamily="34" charset="0"/>
                </a:rPr>
                <a:t>Giăng</a:t>
              </a:r>
              <a:endParaRPr lang="en-US" sz="2000" b="1" dirty="0">
                <a:solidFill>
                  <a:srgbClr val="FFFF00"/>
                </a:solidFill>
                <a:latin typeface="Arial" pitchFamily="34" charset="0"/>
                <a:cs typeface="Arial" pitchFamily="34" charset="0"/>
              </a:endParaRP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en-US" dirty="0" err="1" smtClean="0">
                <a:cs typeface="Arial" pitchFamily="34" charset="0"/>
              </a:rPr>
              <a:t>Phúc</a:t>
            </a:r>
            <a:r>
              <a:rPr lang="en-US" dirty="0" smtClean="0">
                <a:cs typeface="Arial" pitchFamily="34" charset="0"/>
              </a:rPr>
              <a:t> </a:t>
            </a:r>
            <a:r>
              <a:rPr lang="en-US" dirty="0" err="1" smtClean="0">
                <a:cs typeface="Arial" pitchFamily="34" charset="0"/>
              </a:rPr>
              <a:t>Âm</a:t>
            </a:r>
            <a:endParaRPr lang="en-US" dirty="0" smtClean="0">
              <a:cs typeface="Arial" pitchFamily="34" charset="0"/>
            </a:endParaRPr>
          </a:p>
        </p:txBody>
      </p:sp>
      <p:sp>
        <p:nvSpPr>
          <p:cNvPr id="66572" name="Rectangle 12"/>
          <p:cNvSpPr>
            <a:spLocks noChangeArrowheads="1"/>
          </p:cNvSpPr>
          <p:nvPr/>
        </p:nvSpPr>
        <p:spPr bwMode="auto">
          <a:xfrm>
            <a:off x="0" y="1295400"/>
            <a:ext cx="9144000" cy="5562600"/>
          </a:xfrm>
          <a:prstGeom prst="rect">
            <a:avLst/>
          </a:prstGeom>
          <a:noFill/>
          <a:ln w="9525">
            <a:noFill/>
            <a:miter lim="800000"/>
            <a:headEnd/>
            <a:tailEnd/>
          </a:ln>
          <a:effectLst/>
        </p:spPr>
        <p:txBody>
          <a:bodyPr/>
          <a:lstStyle/>
          <a:p>
            <a:pPr marL="342900" indent="-342900">
              <a:lnSpc>
                <a:spcPct val="90000"/>
              </a:lnSpc>
              <a:spcBef>
                <a:spcPct val="20000"/>
              </a:spcBef>
              <a:buSzPct val="75000"/>
              <a:buFont typeface="Wingdings" charset="0"/>
              <a:buChar char="§"/>
              <a:defRPr/>
            </a:pPr>
            <a:r>
              <a:rPr lang="en-US" altLang="ja-JP" sz="2800" dirty="0" err="1">
                <a:latin typeface="Arial" charset="0"/>
                <a:ea typeface="ＭＳ Ｐゴシック" charset="0"/>
                <a:cs typeface="Arial" charset="0"/>
              </a:rPr>
              <a:t>Chữ</a:t>
            </a:r>
            <a:r>
              <a:rPr lang="en-US" altLang="ja-JP" sz="2800" dirty="0">
                <a:latin typeface="Arial" charset="0"/>
                <a:ea typeface="ＭＳ Ｐゴシック" charset="0"/>
                <a:cs typeface="Arial" charset="0"/>
              </a:rPr>
              <a:t> “</a:t>
            </a:r>
            <a:r>
              <a:rPr lang="en-US" altLang="ja-JP" sz="2800" dirty="0" err="1">
                <a:latin typeface="Arial" charset="0"/>
                <a:ea typeface="ＭＳ Ｐゴシック" charset="0"/>
                <a:cs typeface="Arial" charset="0"/>
              </a:rPr>
              <a:t>Phúc</a:t>
            </a:r>
            <a:r>
              <a:rPr lang="en-US" altLang="ja-JP" sz="2800" dirty="0">
                <a:latin typeface="Arial" charset="0"/>
                <a:ea typeface="ＭＳ Ｐゴシック" charset="0"/>
                <a:cs typeface="Arial" charset="0"/>
              </a:rPr>
              <a:t> </a:t>
            </a:r>
            <a:r>
              <a:rPr lang="en-US" altLang="ja-JP" sz="2800" dirty="0" err="1">
                <a:latin typeface="Arial" charset="0"/>
                <a:ea typeface="ＭＳ Ｐゴシック" charset="0"/>
                <a:cs typeface="Arial" charset="0"/>
              </a:rPr>
              <a:t>âm</a:t>
            </a:r>
            <a:r>
              <a:rPr lang="en-US" altLang="ja-JP" sz="2800" dirty="0">
                <a:latin typeface="Arial" charset="0"/>
                <a:ea typeface="ＭＳ Ｐゴシック" charset="0"/>
                <a:cs typeface="Arial" charset="0"/>
              </a:rPr>
              <a:t>” do </a:t>
            </a:r>
            <a:r>
              <a:rPr lang="en-US" altLang="ja-JP" sz="2800" dirty="0" err="1">
                <a:latin typeface="Arial" charset="0"/>
                <a:ea typeface="ＭＳ Ｐゴシック" charset="0"/>
                <a:cs typeface="Arial" charset="0"/>
              </a:rPr>
              <a:t>chữ</a:t>
            </a:r>
            <a:r>
              <a:rPr lang="en-US" altLang="ja-JP" sz="2800" dirty="0">
                <a:latin typeface="Arial" charset="0"/>
                <a:ea typeface="ＭＳ Ｐゴシック" charset="0"/>
                <a:cs typeface="Arial" charset="0"/>
              </a:rPr>
              <a:t> </a:t>
            </a:r>
            <a:r>
              <a:rPr lang="en-US" altLang="ja-JP" sz="2800" dirty="0" err="1">
                <a:latin typeface="Arial" charset="0"/>
                <a:ea typeface="ＭＳ Ｐゴシック" charset="0"/>
                <a:cs typeface="Arial" charset="0"/>
              </a:rPr>
              <a:t>cổ</a:t>
            </a:r>
            <a:r>
              <a:rPr lang="en-US" altLang="ja-JP" sz="2800" dirty="0">
                <a:latin typeface="Arial" charset="0"/>
                <a:ea typeface="ＭＳ Ｐゴシック" charset="0"/>
                <a:cs typeface="Arial" charset="0"/>
              </a:rPr>
              <a:t> </a:t>
            </a:r>
            <a:r>
              <a:rPr lang="en-US" altLang="ja-JP" sz="2800" dirty="0" err="1">
                <a:latin typeface="Arial" charset="0"/>
                <a:ea typeface="ＭＳ Ｐゴシック" charset="0"/>
                <a:cs typeface="Arial" charset="0"/>
              </a:rPr>
              <a:t>Anh</a:t>
            </a:r>
            <a:r>
              <a:rPr lang="en-US" altLang="ja-JP" sz="2800" dirty="0">
                <a:latin typeface="Arial" charset="0"/>
                <a:ea typeface="ＭＳ Ｐゴシック" charset="0"/>
                <a:cs typeface="Arial" charset="0"/>
              </a:rPr>
              <a:t> </a:t>
            </a:r>
            <a:r>
              <a:rPr lang="en-US" altLang="ja-JP" sz="2800" dirty="0" err="1">
                <a:latin typeface="Arial" charset="0"/>
                <a:ea typeface="ＭＳ Ｐゴシック" charset="0"/>
                <a:cs typeface="Arial" charset="0"/>
              </a:rPr>
              <a:t>ngữ</a:t>
            </a:r>
            <a:r>
              <a:rPr lang="en-US" altLang="ja-JP" sz="2800" dirty="0">
                <a:latin typeface="Arial" charset="0"/>
                <a:ea typeface="ＭＳ Ｐゴシック" charset="0"/>
                <a:cs typeface="Arial" charset="0"/>
              </a:rPr>
              <a:t> "God-spell.“ </a:t>
            </a:r>
            <a:r>
              <a:rPr lang="en-US" altLang="ja-JP" sz="2800" dirty="0" err="1">
                <a:latin typeface="Arial" charset="0"/>
                <a:ea typeface="ＭＳ Ｐゴシック" charset="0"/>
                <a:cs typeface="Arial" charset="0"/>
              </a:rPr>
              <a:t>Dịch</a:t>
            </a:r>
            <a:r>
              <a:rPr lang="en-US" altLang="ja-JP" sz="2800" dirty="0">
                <a:latin typeface="Arial" charset="0"/>
                <a:ea typeface="ＭＳ Ｐゴシック" charset="0"/>
                <a:cs typeface="Arial" charset="0"/>
              </a:rPr>
              <a:t> </a:t>
            </a:r>
            <a:r>
              <a:rPr lang="en-US" altLang="ja-JP" sz="2800" dirty="0" err="1">
                <a:latin typeface="Arial" charset="0"/>
                <a:ea typeface="ＭＳ Ｐゴシック" charset="0"/>
                <a:cs typeface="Arial" charset="0"/>
              </a:rPr>
              <a:t>từ</a:t>
            </a:r>
            <a:r>
              <a:rPr lang="en-US" altLang="ja-JP" sz="2800" dirty="0">
                <a:latin typeface="Arial" charset="0"/>
                <a:ea typeface="ＭＳ Ｐゴシック" charset="0"/>
                <a:cs typeface="Arial" charset="0"/>
              </a:rPr>
              <a:t> </a:t>
            </a:r>
            <a:r>
              <a:rPr lang="en-US" altLang="ja-JP" sz="2800" dirty="0" err="1">
                <a:latin typeface="Arial" charset="0"/>
                <a:ea typeface="ＭＳ Ｐゴシック" charset="0"/>
                <a:cs typeface="Arial" charset="0"/>
              </a:rPr>
              <a:t>chữ</a:t>
            </a:r>
            <a:r>
              <a:rPr lang="en-US" altLang="ja-JP" sz="2800" dirty="0">
                <a:latin typeface="Arial" charset="0"/>
                <a:ea typeface="ＭＳ Ｐゴシック" charset="0"/>
                <a:cs typeface="Arial" charset="0"/>
              </a:rPr>
              <a:t> Hi-</a:t>
            </a:r>
            <a:r>
              <a:rPr lang="en-US" altLang="ja-JP" sz="2800" dirty="0" err="1">
                <a:latin typeface="Arial" charset="0"/>
                <a:ea typeface="ＭＳ Ｐゴシック" charset="0"/>
                <a:cs typeface="Arial" charset="0"/>
              </a:rPr>
              <a:t>lạp</a:t>
            </a:r>
            <a:r>
              <a:rPr lang="en-US" altLang="ja-JP" sz="2800" dirty="0">
                <a:latin typeface="Arial" charset="0"/>
                <a:ea typeface="ＭＳ Ｐゴシック" charset="0"/>
                <a:cs typeface="Arial" charset="0"/>
              </a:rPr>
              <a:t> </a:t>
            </a:r>
            <a:r>
              <a:rPr lang="en-US" altLang="ja-JP" sz="2800" dirty="0" err="1">
                <a:latin typeface="Arial" charset="0"/>
                <a:ea typeface="ＭＳ Ｐゴシック" charset="0"/>
                <a:cs typeface="Arial" charset="0"/>
              </a:rPr>
              <a:t>có</a:t>
            </a:r>
            <a:r>
              <a:rPr lang="en-US" altLang="ja-JP" sz="2800" dirty="0">
                <a:latin typeface="Arial" charset="0"/>
                <a:ea typeface="ＭＳ Ｐゴシック" charset="0"/>
                <a:cs typeface="Arial" charset="0"/>
              </a:rPr>
              <a:t> </a:t>
            </a:r>
            <a:r>
              <a:rPr lang="en-US" altLang="ja-JP" sz="2800" dirty="0" err="1">
                <a:latin typeface="Arial" charset="0"/>
                <a:ea typeface="ＭＳ Ｐゴシック" charset="0"/>
                <a:cs typeface="Arial" charset="0"/>
              </a:rPr>
              <a:t>nghĩa</a:t>
            </a:r>
            <a:r>
              <a:rPr lang="en-US" altLang="ja-JP" sz="2800" dirty="0">
                <a:latin typeface="Arial" charset="0"/>
                <a:ea typeface="ＭＳ Ｐゴシック" charset="0"/>
                <a:cs typeface="Arial" charset="0"/>
              </a:rPr>
              <a:t> </a:t>
            </a:r>
            <a:r>
              <a:rPr lang="en-US" altLang="ja-JP" sz="2800" dirty="0" err="1">
                <a:latin typeface="Arial" charset="0"/>
                <a:ea typeface="ＭＳ Ｐゴシック" charset="0"/>
                <a:cs typeface="Arial" charset="0"/>
              </a:rPr>
              <a:t>là</a:t>
            </a:r>
            <a:r>
              <a:rPr lang="en-US" altLang="ja-JP" sz="2800" dirty="0">
                <a:latin typeface="Arial" charset="0"/>
                <a:ea typeface="ＭＳ Ｐゴシック" charset="0"/>
                <a:cs typeface="Arial" charset="0"/>
              </a:rPr>
              <a:t> “tin </a:t>
            </a:r>
            <a:r>
              <a:rPr lang="en-US" altLang="ja-JP" sz="2800" dirty="0" err="1">
                <a:latin typeface="Arial" charset="0"/>
                <a:ea typeface="ＭＳ Ｐゴシック" charset="0"/>
                <a:cs typeface="Arial" charset="0"/>
              </a:rPr>
              <a:t>lành</a:t>
            </a:r>
            <a:r>
              <a:rPr lang="en-US" altLang="ja-JP" sz="2800" dirty="0">
                <a:latin typeface="Arial" charset="0"/>
                <a:ea typeface="ＭＳ Ｐゴシック" charset="0"/>
                <a:cs typeface="Arial" charset="0"/>
              </a:rPr>
              <a:t>."</a:t>
            </a:r>
            <a:endParaRPr lang="en-US" altLang="ja-JP" sz="2800" dirty="0">
              <a:latin typeface="Arial" charset="0"/>
              <a:ea typeface="ＭＳ Ｐゴシック" charset="0"/>
              <a:cs typeface="Times New Roman" charset="0"/>
            </a:endParaRPr>
          </a:p>
          <a:p>
            <a:pPr marL="342900" indent="-342900">
              <a:lnSpc>
                <a:spcPct val="90000"/>
              </a:lnSpc>
              <a:spcBef>
                <a:spcPct val="20000"/>
              </a:spcBef>
              <a:buSzPct val="75000"/>
              <a:buFont typeface="Wingdings" charset="0"/>
              <a:buChar char="§"/>
              <a:defRPr/>
            </a:pPr>
            <a:r>
              <a:rPr lang="en-US" sz="2800" dirty="0" err="1">
                <a:latin typeface="Arial" charset="0"/>
                <a:ea typeface="ＭＳ Ｐゴシック" charset="0"/>
                <a:cs typeface="Arial" charset="0"/>
              </a:rPr>
              <a:t>Thời</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xưa</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người</a:t>
            </a:r>
            <a:r>
              <a:rPr lang="en-US" sz="2800" dirty="0">
                <a:latin typeface="Arial" charset="0"/>
                <a:ea typeface="ＭＳ Ｐゴシック" charset="0"/>
                <a:cs typeface="Arial" charset="0"/>
              </a:rPr>
              <a:t> loan tin </a:t>
            </a:r>
            <a:r>
              <a:rPr lang="en-US" sz="2800" dirty="0" err="1">
                <a:latin typeface="Arial" charset="0"/>
                <a:ea typeface="ＭＳ Ｐゴシック" charset="0"/>
                <a:cs typeface="Arial" charset="0"/>
              </a:rPr>
              <a:t>của</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đức</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vua</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thường</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rao</a:t>
            </a:r>
            <a:r>
              <a:rPr lang="en-US" sz="2800" dirty="0">
                <a:latin typeface="Arial" charset="0"/>
                <a:ea typeface="ＭＳ Ｐゴシック" charset="0"/>
                <a:cs typeface="Arial" charset="0"/>
              </a:rPr>
              <a:t> “tin </a:t>
            </a:r>
            <a:r>
              <a:rPr lang="en-US" sz="2800" dirty="0" err="1">
                <a:latin typeface="Arial" charset="0"/>
                <a:ea typeface="ＭＳ Ｐゴシック" charset="0"/>
                <a:cs typeface="Arial" charset="0"/>
              </a:rPr>
              <a:t>vui</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về</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sinh</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nhật</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nhà</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vua</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khắp</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các</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tỉnh</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thành</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trong</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vương</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quốc</a:t>
            </a:r>
            <a:r>
              <a:rPr lang="en-US" sz="2800" dirty="0">
                <a:latin typeface="Arial" charset="0"/>
                <a:ea typeface="ＭＳ Ｐゴシック" charset="0"/>
                <a:cs typeface="Arial" charset="0"/>
              </a:rPr>
              <a:t>. </a:t>
            </a:r>
            <a:endParaRPr lang="en-US" sz="2800" dirty="0">
              <a:latin typeface="Arial" charset="0"/>
              <a:ea typeface="ＭＳ Ｐゴシック" charset="0"/>
              <a:cs typeface="Times New Roman" charset="0"/>
            </a:endParaRPr>
          </a:p>
          <a:p>
            <a:pPr marL="342900" indent="-342900">
              <a:lnSpc>
                <a:spcPct val="90000"/>
              </a:lnSpc>
              <a:spcBef>
                <a:spcPct val="20000"/>
              </a:spcBef>
              <a:buSzPct val="75000"/>
              <a:buFont typeface="Wingdings" charset="0"/>
              <a:buChar char="§"/>
              <a:defRPr/>
            </a:pPr>
            <a:r>
              <a:rPr lang="en-US" sz="2800" dirty="0">
                <a:latin typeface="Arial" charset="0"/>
                <a:ea typeface="ＭＳ Ｐゴシック" charset="0"/>
                <a:cs typeface="Arial" charset="0"/>
              </a:rPr>
              <a:t>Ý </a:t>
            </a:r>
            <a:r>
              <a:rPr lang="en-US" sz="2800" dirty="0" err="1">
                <a:latin typeface="Arial" charset="0"/>
                <a:ea typeface="ＭＳ Ｐゴシック" charset="0"/>
                <a:cs typeface="Arial" charset="0"/>
              </a:rPr>
              <a:t>nghĩa</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tương</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tự</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trong</a:t>
            </a:r>
            <a:r>
              <a:rPr lang="en-US" sz="2800" dirty="0">
                <a:latin typeface="Arial" charset="0"/>
                <a:ea typeface="ＭＳ Ｐゴシック" charset="0"/>
                <a:cs typeface="Arial" charset="0"/>
              </a:rPr>
              <a:t> T</a:t>
            </a:r>
            <a:r>
              <a:rPr lang="vi-VN" sz="2800" dirty="0">
                <a:latin typeface="Arial" charset="0"/>
                <a:ea typeface="ＭＳ Ｐゴシック" charset="0"/>
                <a:cs typeface="Arial" charset="0"/>
              </a:rPr>
              <a:t>ân Ước</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Bốn</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sách</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Phúc</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Âm</a:t>
            </a:r>
            <a:r>
              <a:rPr lang="en-US" sz="2800" dirty="0">
                <a:latin typeface="Arial" charset="0"/>
                <a:ea typeface="ＭＳ Ｐゴシック" charset="0"/>
                <a:cs typeface="Arial" charset="0"/>
              </a:rPr>
              <a:t> loan tin </a:t>
            </a:r>
            <a:r>
              <a:rPr lang="en-US" sz="2800" dirty="0" err="1">
                <a:latin typeface="Arial" charset="0"/>
                <a:ea typeface="ＭＳ Ｐゴシック" charset="0"/>
                <a:cs typeface="Arial" charset="0"/>
              </a:rPr>
              <a:t>vui</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về</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Chúa</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Giêxu</a:t>
            </a:r>
            <a:r>
              <a:rPr lang="en-US" sz="2800" dirty="0">
                <a:latin typeface="Arial" charset="0"/>
                <a:ea typeface="ＭＳ Ｐゴシック" charset="0"/>
                <a:cs typeface="Arial" charset="0"/>
              </a:rPr>
              <a:t>.</a:t>
            </a:r>
            <a:endParaRPr lang="en-US" sz="2800" dirty="0">
              <a:latin typeface="Arial" charset="0"/>
              <a:ea typeface="ＭＳ Ｐゴシック" charset="0"/>
              <a:cs typeface="Times New Roman" charset="0"/>
            </a:endParaRPr>
          </a:p>
          <a:p>
            <a:pPr marL="342900" indent="-342900">
              <a:lnSpc>
                <a:spcPct val="90000"/>
              </a:lnSpc>
              <a:spcBef>
                <a:spcPct val="20000"/>
              </a:spcBef>
              <a:buSzPct val="75000"/>
              <a:buFont typeface="Wingdings" charset="0"/>
              <a:buChar char="§"/>
              <a:defRPr/>
            </a:pPr>
            <a:r>
              <a:rPr lang="en-US" sz="2800" dirty="0" err="1">
                <a:latin typeface="Arial" charset="0"/>
                <a:ea typeface="ＭＳ Ｐゴシック" charset="0"/>
                <a:cs typeface="Arial" charset="0"/>
              </a:rPr>
              <a:t>Thế</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giới</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cổ</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biết</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về</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lịch</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sử</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thi</a:t>
            </a:r>
            <a:r>
              <a:rPr lang="en-US" sz="2800" dirty="0">
                <a:latin typeface="Arial" charset="0"/>
                <a:ea typeface="ＭＳ Ｐゴシック" charset="0"/>
                <a:cs typeface="Arial" charset="0"/>
              </a:rPr>
              <a:t> ca, </a:t>
            </a:r>
            <a:r>
              <a:rPr lang="en-US" sz="2800" dirty="0" err="1">
                <a:latin typeface="Arial" charset="0"/>
                <a:ea typeface="ＭＳ Ｐゴシック" charset="0"/>
                <a:cs typeface="Arial" charset="0"/>
              </a:rPr>
              <a:t>tiên</a:t>
            </a:r>
            <a:r>
              <a:rPr lang="en-US" sz="2800" dirty="0">
                <a:latin typeface="Arial" charset="0"/>
                <a:ea typeface="ＭＳ Ｐゴシック" charset="0"/>
                <a:cs typeface="Arial" charset="0"/>
              </a:rPr>
              <a:t> tri </a:t>
            </a:r>
            <a:r>
              <a:rPr lang="en-US" sz="2800" dirty="0" err="1">
                <a:latin typeface="Arial" charset="0"/>
                <a:ea typeface="ＭＳ Ｐゴシック" charset="0"/>
                <a:cs typeface="Arial" charset="0"/>
              </a:rPr>
              <a:t>và</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thư</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tín</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Nhưng</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một</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Phúc</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Âm</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là</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điều</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mới</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mẻ</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với</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họ</a:t>
            </a:r>
            <a:r>
              <a:rPr lang="en-US" sz="2800" dirty="0">
                <a:latin typeface="Arial" charset="0"/>
                <a:ea typeface="ＭＳ Ｐゴシック" charset="0"/>
                <a:cs typeface="Arial" charset="0"/>
              </a:rPr>
              <a:t>.”</a:t>
            </a:r>
          </a:p>
          <a:p>
            <a:pPr marL="342900" indent="-342900">
              <a:lnSpc>
                <a:spcPct val="90000"/>
              </a:lnSpc>
              <a:spcBef>
                <a:spcPct val="20000"/>
              </a:spcBef>
              <a:buSzPct val="75000"/>
              <a:buFont typeface="Wingdings" charset="0"/>
              <a:buChar char="§"/>
              <a:defRPr/>
            </a:pPr>
            <a:r>
              <a:rPr lang="en-US" sz="2800" dirty="0" err="1">
                <a:latin typeface="Arial" charset="0"/>
                <a:ea typeface="ＭＳ Ｐゴシック" charset="0"/>
                <a:cs typeface="Arial" charset="0"/>
              </a:rPr>
              <a:t>Tại</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đây</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các</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trước</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giả</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được</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linh</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cảm</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nên</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không</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chỉ</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viết</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lịch</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sử</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Họ</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còn</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tạo</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nên</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niềm</a:t>
            </a:r>
            <a:r>
              <a:rPr lang="en-US" sz="2800" dirty="0">
                <a:latin typeface="Arial" charset="0"/>
                <a:ea typeface="ＭＳ Ｐゴシック" charset="0"/>
                <a:cs typeface="Arial" charset="0"/>
              </a:rPr>
              <a:t> tin (</a:t>
            </a:r>
            <a:r>
              <a:rPr lang="en-US" sz="2800" dirty="0" err="1">
                <a:latin typeface="Arial" charset="0"/>
                <a:ea typeface="ＭＳ Ｐゴシック" charset="0"/>
                <a:cs typeface="Arial" charset="0"/>
              </a:rPr>
              <a:t>Gi</a:t>
            </a:r>
            <a:r>
              <a:rPr lang="en-US" sz="2800" dirty="0">
                <a:latin typeface="Arial" charset="0"/>
                <a:ea typeface="ＭＳ Ｐゴシック" charset="0"/>
                <a:cs typeface="Arial" charset="0"/>
              </a:rPr>
              <a:t> 20:30-31) </a:t>
            </a:r>
            <a:r>
              <a:rPr lang="en-US" sz="2800" dirty="0" err="1">
                <a:latin typeface="Arial" charset="0"/>
                <a:ea typeface="ＭＳ Ｐゴシック" charset="0"/>
                <a:cs typeface="Arial" charset="0"/>
              </a:rPr>
              <a:t>bằng</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cách</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công</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bố</a:t>
            </a:r>
            <a:r>
              <a:rPr lang="en-US" sz="2800" dirty="0">
                <a:latin typeface="Arial" charset="0"/>
                <a:ea typeface="ＭＳ Ｐゴシック" charset="0"/>
                <a:cs typeface="Arial" charset="0"/>
              </a:rPr>
              <a:t> tin </a:t>
            </a:r>
            <a:r>
              <a:rPr lang="en-US" sz="2800" dirty="0" err="1">
                <a:latin typeface="Arial" charset="0"/>
                <a:ea typeface="ＭＳ Ｐゴシック" charset="0"/>
                <a:cs typeface="Arial" charset="0"/>
              </a:rPr>
              <a:t>mừng</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rằng</a:t>
            </a:r>
            <a:r>
              <a:rPr lang="en-US" sz="2800" dirty="0">
                <a:latin typeface="Arial" charset="0"/>
                <a:ea typeface="ＭＳ Ｐゴシック" charset="0"/>
                <a:cs typeface="Arial" charset="0"/>
              </a:rPr>
              <a:t> </a:t>
            </a:r>
            <a:r>
              <a:rPr lang="vi-VN" sz="2800" dirty="0">
                <a:latin typeface="Arial" charset="0"/>
                <a:ea typeface="ＭＳ Ｐゴシック" charset="0"/>
                <a:cs typeface="Arial" charset="0"/>
              </a:rPr>
              <a:t>Đức Chúa Trời</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đã</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sai</a:t>
            </a:r>
            <a:r>
              <a:rPr lang="en-US" sz="2800" dirty="0">
                <a:latin typeface="Arial" charset="0"/>
                <a:ea typeface="ＭＳ Ｐゴシック" charset="0"/>
                <a:cs typeface="Arial" charset="0"/>
              </a:rPr>
              <a:t> </a:t>
            </a:r>
            <a:r>
              <a:rPr lang="en-US" sz="2800" b="1" dirty="0" err="1">
                <a:solidFill>
                  <a:schemeClr val="accent2">
                    <a:lumMod val="75000"/>
                  </a:schemeClr>
                </a:solidFill>
                <a:latin typeface="Arial" charset="0"/>
                <a:ea typeface="ＭＳ Ｐゴシック" charset="0"/>
                <a:cs typeface="Arial" charset="0"/>
              </a:rPr>
              <a:t>Đấng</a:t>
            </a:r>
            <a:r>
              <a:rPr lang="en-US" sz="2800" b="1" dirty="0">
                <a:solidFill>
                  <a:schemeClr val="accent2">
                    <a:lumMod val="75000"/>
                  </a:schemeClr>
                </a:solidFill>
                <a:latin typeface="Arial" charset="0"/>
                <a:ea typeface="ＭＳ Ｐゴシック" charset="0"/>
                <a:cs typeface="Arial" charset="0"/>
              </a:rPr>
              <a:t> </a:t>
            </a:r>
            <a:r>
              <a:rPr lang="en-US" sz="2800" b="1" dirty="0" err="1">
                <a:solidFill>
                  <a:schemeClr val="accent2">
                    <a:lumMod val="75000"/>
                  </a:schemeClr>
                </a:solidFill>
                <a:latin typeface="Arial" charset="0"/>
                <a:ea typeface="ＭＳ Ｐゴシック" charset="0"/>
                <a:cs typeface="Arial" charset="0"/>
              </a:rPr>
              <a:t>Mêsia</a:t>
            </a:r>
            <a:r>
              <a:rPr lang="en-US" sz="2800" b="1" dirty="0">
                <a:solidFill>
                  <a:schemeClr val="accent2">
                    <a:lumMod val="75000"/>
                  </a:schemeClr>
                </a:solidFill>
                <a:latin typeface="Arial" charset="0"/>
                <a:ea typeface="ＭＳ Ｐゴシック" charset="0"/>
                <a:cs typeface="Arial" charset="0"/>
              </a:rPr>
              <a:t> </a:t>
            </a:r>
            <a:r>
              <a:rPr lang="en-US" sz="2800" dirty="0" err="1">
                <a:latin typeface="Arial" charset="0"/>
                <a:ea typeface="ＭＳ Ｐゴシック" charset="0"/>
                <a:cs typeface="Arial" charset="0"/>
              </a:rPr>
              <a:t>đến</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thế</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gian</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như</a:t>
            </a:r>
            <a:r>
              <a:rPr lang="en-US" sz="2800" dirty="0">
                <a:latin typeface="Arial" charset="0"/>
                <a:ea typeface="ＭＳ Ｐゴシック" charset="0"/>
                <a:cs typeface="Arial" charset="0"/>
              </a:rPr>
              <a:t> </a:t>
            </a:r>
            <a:r>
              <a:rPr lang="vi-VN" sz="2800" dirty="0">
                <a:latin typeface="Arial" charset="0"/>
                <a:ea typeface="ＭＳ Ｐゴシック" charset="0"/>
                <a:cs typeface="Arial" charset="0"/>
              </a:rPr>
              <a:t>Cựu Ước</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đã</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hứa</a:t>
            </a:r>
            <a:r>
              <a:rPr lang="en-US" sz="2800" dirty="0">
                <a:latin typeface="Arial" charset="0"/>
                <a:ea typeface="ＭＳ Ｐゴシック" charset="0"/>
                <a:cs typeface="Arial" charset="0"/>
              </a:rPr>
              <a:t>.</a:t>
            </a:r>
            <a:endParaRPr lang="en-US" sz="2800" dirty="0">
              <a:latin typeface="Arial" charset="0"/>
              <a:ea typeface="ＭＳ Ｐゴシック" charset="0"/>
              <a:cs typeface="Times New Roman"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8578850" y="152400"/>
            <a:ext cx="527050" cy="461963"/>
          </a:xfrm>
          <a:prstGeom prst="rect">
            <a:avLst/>
          </a:prstGeom>
          <a:noFill/>
          <a:ln w="12700">
            <a:noFill/>
            <a:miter lim="800000"/>
            <a:headEnd type="none" w="sm" len="sm"/>
            <a:tailEnd type="none" w="sm" len="sm"/>
          </a:ln>
        </p:spPr>
        <p:txBody>
          <a:bodyPr wrap="none">
            <a:spAutoFit/>
          </a:bodyPr>
          <a:lstStyle/>
          <a:p>
            <a:r>
              <a:rPr lang="en-US">
                <a:solidFill>
                  <a:srgbClr val="FFFFFF"/>
                </a:solidFill>
                <a:latin typeface="Arial" pitchFamily="34" charset="0"/>
                <a:cs typeface="Arial" pitchFamily="34" charset="0"/>
              </a:rPr>
              <a:t>48</a:t>
            </a:r>
          </a:p>
        </p:txBody>
      </p:sp>
      <p:sp>
        <p:nvSpPr>
          <p:cNvPr id="45059" name="Text Box 5"/>
          <p:cNvSpPr txBox="1">
            <a:spLocks noChangeArrowheads="1"/>
          </p:cNvSpPr>
          <p:nvPr/>
        </p:nvSpPr>
        <p:spPr bwMode="auto">
          <a:xfrm rot="-5400000">
            <a:off x="4446588" y="446088"/>
            <a:ext cx="1035050" cy="400050"/>
          </a:xfrm>
          <a:prstGeom prst="rect">
            <a:avLst/>
          </a:prstGeom>
          <a:solidFill>
            <a:srgbClr val="FFFF00"/>
          </a:solidFill>
          <a:ln w="12700">
            <a:solidFill>
              <a:schemeClr val="bg1"/>
            </a:solidFill>
            <a:miter lim="800000"/>
            <a:headEnd/>
            <a:tailEnd/>
          </a:ln>
        </p:spPr>
        <p:txBody>
          <a:bodyPr wrap="none">
            <a:spAutoFit/>
          </a:bodyPr>
          <a:lstStyle/>
          <a:p>
            <a:r>
              <a:rPr lang="en-US" sz="2000" b="1">
                <a:solidFill>
                  <a:srgbClr val="000000"/>
                </a:solidFill>
                <a:latin typeface="Arial" pitchFamily="34" charset="0"/>
                <a:cs typeface="Arial" pitchFamily="34" charset="0"/>
              </a:rPr>
              <a:t>Mathiơ</a:t>
            </a:r>
          </a:p>
        </p:txBody>
      </p:sp>
      <p:sp>
        <p:nvSpPr>
          <p:cNvPr id="45060" name="Text Box 6"/>
          <p:cNvSpPr txBox="1">
            <a:spLocks noChangeArrowheads="1"/>
          </p:cNvSpPr>
          <p:nvPr/>
        </p:nvSpPr>
        <p:spPr bwMode="auto">
          <a:xfrm rot="-5400000">
            <a:off x="5307807" y="642144"/>
            <a:ext cx="684212" cy="400050"/>
          </a:xfrm>
          <a:prstGeom prst="rect">
            <a:avLst/>
          </a:prstGeom>
          <a:solidFill>
            <a:srgbClr val="FFFF00"/>
          </a:solidFill>
          <a:ln w="12700">
            <a:solidFill>
              <a:schemeClr val="bg1"/>
            </a:solidFill>
            <a:miter lim="800000"/>
            <a:headEnd/>
            <a:tailEnd/>
          </a:ln>
        </p:spPr>
        <p:txBody>
          <a:bodyPr wrap="none">
            <a:spAutoFit/>
          </a:bodyPr>
          <a:lstStyle/>
          <a:p>
            <a:r>
              <a:rPr lang="en-US" sz="2000" b="1">
                <a:solidFill>
                  <a:srgbClr val="000000"/>
                </a:solidFill>
                <a:latin typeface="Arial" pitchFamily="34" charset="0"/>
                <a:cs typeface="Arial" pitchFamily="34" charset="0"/>
              </a:rPr>
              <a:t>Mác</a:t>
            </a:r>
          </a:p>
        </p:txBody>
      </p:sp>
      <p:sp>
        <p:nvSpPr>
          <p:cNvPr id="45061" name="Text Box 7"/>
          <p:cNvSpPr txBox="1">
            <a:spLocks noChangeArrowheads="1"/>
          </p:cNvSpPr>
          <p:nvPr/>
        </p:nvSpPr>
        <p:spPr bwMode="auto">
          <a:xfrm rot="-5400000">
            <a:off x="5960269" y="659607"/>
            <a:ext cx="782637" cy="400050"/>
          </a:xfrm>
          <a:prstGeom prst="rect">
            <a:avLst/>
          </a:prstGeom>
          <a:solidFill>
            <a:srgbClr val="FFFF00"/>
          </a:solidFill>
          <a:ln w="12700">
            <a:solidFill>
              <a:schemeClr val="bg1"/>
            </a:solidFill>
            <a:miter lim="800000"/>
            <a:headEnd/>
            <a:tailEnd/>
          </a:ln>
        </p:spPr>
        <p:txBody>
          <a:bodyPr wrap="none">
            <a:spAutoFit/>
          </a:bodyPr>
          <a:lstStyle/>
          <a:p>
            <a:r>
              <a:rPr lang="en-US" sz="2000" b="1">
                <a:solidFill>
                  <a:srgbClr val="000000"/>
                </a:solidFill>
                <a:latin typeface="Arial" pitchFamily="34" charset="0"/>
                <a:cs typeface="Arial" pitchFamily="34" charset="0"/>
              </a:rPr>
              <a:t>Luca</a:t>
            </a:r>
          </a:p>
        </p:txBody>
      </p:sp>
      <p:sp>
        <p:nvSpPr>
          <p:cNvPr id="45062" name="Text Box 8"/>
          <p:cNvSpPr txBox="1">
            <a:spLocks noChangeArrowheads="1"/>
          </p:cNvSpPr>
          <p:nvPr/>
        </p:nvSpPr>
        <p:spPr bwMode="auto">
          <a:xfrm rot="-5400000">
            <a:off x="6578600" y="652463"/>
            <a:ext cx="911225" cy="400050"/>
          </a:xfrm>
          <a:prstGeom prst="rect">
            <a:avLst/>
          </a:prstGeom>
          <a:solidFill>
            <a:schemeClr val="tx2"/>
          </a:solidFill>
          <a:ln w="12700">
            <a:solidFill>
              <a:schemeClr val="bg1"/>
            </a:solidFill>
            <a:miter lim="800000"/>
            <a:headEnd/>
            <a:tailEnd/>
          </a:ln>
        </p:spPr>
        <p:txBody>
          <a:bodyPr wrap="none">
            <a:spAutoFit/>
          </a:bodyPr>
          <a:lstStyle/>
          <a:p>
            <a:r>
              <a:rPr lang="en-US" sz="2000" b="1" dirty="0" err="1">
                <a:solidFill>
                  <a:schemeClr val="bg1"/>
                </a:solidFill>
                <a:latin typeface="Arial" pitchFamily="34" charset="0"/>
                <a:cs typeface="Arial" pitchFamily="34" charset="0"/>
              </a:rPr>
              <a:t>Giăng</a:t>
            </a:r>
            <a:endParaRPr lang="en-US" sz="2000" b="1" dirty="0">
              <a:solidFill>
                <a:schemeClr val="bg1"/>
              </a:solidFill>
              <a:latin typeface="Arial" pitchFamily="34" charset="0"/>
              <a:cs typeface="Arial" pitchFamily="34" charset="0"/>
            </a:endParaRPr>
          </a:p>
        </p:txBody>
      </p:sp>
      <p:pic>
        <p:nvPicPr>
          <p:cNvPr id="67593" name="Picture 9"/>
          <p:cNvPicPr>
            <a:picLocks noChangeAspect="1" noChangeArrowheads="1"/>
          </p:cNvPicPr>
          <p:nvPr/>
        </p:nvPicPr>
        <p:blipFill>
          <a:blip r:embed="rId4" cstate="print"/>
          <a:srcRect/>
          <a:stretch>
            <a:fillRect/>
          </a:stretch>
        </p:blipFill>
        <p:spPr bwMode="auto">
          <a:xfrm>
            <a:off x="2773363" y="3886200"/>
            <a:ext cx="6362700" cy="2794000"/>
          </a:xfrm>
          <a:prstGeom prst="rect">
            <a:avLst/>
          </a:prstGeom>
          <a:noFill/>
          <a:ln w="9525">
            <a:noFill/>
            <a:miter lim="800000"/>
            <a:headEnd/>
            <a:tailEnd/>
          </a:ln>
        </p:spPr>
      </p:pic>
      <p:sp>
        <p:nvSpPr>
          <p:cNvPr id="67595" name="Text Box 11"/>
          <p:cNvSpPr txBox="1">
            <a:spLocks noChangeArrowheads="1"/>
          </p:cNvSpPr>
          <p:nvPr/>
        </p:nvSpPr>
        <p:spPr bwMode="auto">
          <a:xfrm>
            <a:off x="2667000" y="1447800"/>
            <a:ext cx="6400800" cy="1338828"/>
          </a:xfrm>
          <a:prstGeom prst="rect">
            <a:avLst/>
          </a:prstGeom>
          <a:noFill/>
          <a:ln w="12700">
            <a:noFill/>
            <a:miter lim="800000"/>
            <a:headEnd type="none" w="sm" len="sm"/>
            <a:tailEnd type="none" w="sm" len="sm"/>
          </a:ln>
        </p:spPr>
        <p:txBody>
          <a:bodyPr>
            <a:spAutoFit/>
          </a:bodyPr>
          <a:lstStyle/>
          <a:p>
            <a:pPr>
              <a:lnSpc>
                <a:spcPct val="90000"/>
              </a:lnSpc>
              <a:spcBef>
                <a:spcPct val="20000"/>
              </a:spcBef>
              <a:buClr>
                <a:srgbClr val="B2B2B2"/>
              </a:buClr>
              <a:buFont typeface="Wingdings" pitchFamily="2" charset="2"/>
              <a:buChar char="§"/>
            </a:pPr>
            <a:r>
              <a:rPr lang="en-US" b="1" dirty="0" err="1">
                <a:latin typeface="Arial" pitchFamily="34" charset="0"/>
                <a:cs typeface="Arial" pitchFamily="34" charset="0"/>
              </a:rPr>
              <a:t>Ba</a:t>
            </a:r>
            <a:r>
              <a:rPr lang="en-US" b="1" dirty="0">
                <a:latin typeface="Arial" pitchFamily="34" charset="0"/>
                <a:cs typeface="Arial" pitchFamily="34" charset="0"/>
              </a:rPr>
              <a:t> </a:t>
            </a:r>
            <a:r>
              <a:rPr lang="en-US" b="1" dirty="0" err="1">
                <a:latin typeface="Arial" pitchFamily="34" charset="0"/>
                <a:cs typeface="Arial" pitchFamily="34" charset="0"/>
              </a:rPr>
              <a:t>sách</a:t>
            </a:r>
            <a:r>
              <a:rPr lang="en-US" b="1" dirty="0">
                <a:latin typeface="Arial" pitchFamily="34" charset="0"/>
                <a:cs typeface="Arial" pitchFamily="34" charset="0"/>
              </a:rPr>
              <a:t> </a:t>
            </a:r>
            <a:r>
              <a:rPr lang="en-US" b="1" dirty="0" err="1">
                <a:latin typeface="Arial" pitchFamily="34" charset="0"/>
                <a:cs typeface="Arial" pitchFamily="34" charset="0"/>
              </a:rPr>
              <a:t>này</a:t>
            </a:r>
            <a:r>
              <a:rPr lang="en-US" b="1" dirty="0">
                <a:latin typeface="Arial" pitchFamily="34" charset="0"/>
                <a:cs typeface="Arial" pitchFamily="34" charset="0"/>
              </a:rPr>
              <a:t> </a:t>
            </a:r>
            <a:r>
              <a:rPr lang="en-US" b="1" dirty="0" err="1">
                <a:latin typeface="Arial" pitchFamily="34" charset="0"/>
                <a:cs typeface="Arial" pitchFamily="34" charset="0"/>
              </a:rPr>
              <a:t>giống</a:t>
            </a:r>
            <a:r>
              <a:rPr lang="en-US" b="1" dirty="0">
                <a:latin typeface="Arial" pitchFamily="34" charset="0"/>
                <a:cs typeface="Arial" pitchFamily="34" charset="0"/>
              </a:rPr>
              <a:t> </a:t>
            </a:r>
            <a:r>
              <a:rPr lang="en-US" b="1" dirty="0" err="1">
                <a:latin typeface="Arial" pitchFamily="34" charset="0"/>
                <a:cs typeface="Arial" pitchFamily="34" charset="0"/>
              </a:rPr>
              <a:t>nhau</a:t>
            </a:r>
            <a:r>
              <a:rPr lang="en-US" b="1" dirty="0">
                <a:latin typeface="Arial" pitchFamily="34" charset="0"/>
                <a:cs typeface="Arial" pitchFamily="34" charset="0"/>
              </a:rPr>
              <a:t> </a:t>
            </a:r>
            <a:r>
              <a:rPr lang="en-US" b="1" dirty="0" err="1">
                <a:latin typeface="Arial" pitchFamily="34" charset="0"/>
                <a:cs typeface="Arial" pitchFamily="34" charset="0"/>
              </a:rPr>
              <a:t>đến</a:t>
            </a:r>
            <a:r>
              <a:rPr lang="en-US" b="1" dirty="0">
                <a:latin typeface="Arial" pitchFamily="34" charset="0"/>
                <a:cs typeface="Arial" pitchFamily="34" charset="0"/>
              </a:rPr>
              <a:t> </a:t>
            </a:r>
            <a:r>
              <a:rPr lang="en-US" b="1" dirty="0" err="1">
                <a:latin typeface="Arial" pitchFamily="34" charset="0"/>
                <a:cs typeface="Arial" pitchFamily="34" charset="0"/>
              </a:rPr>
              <a:t>nỗi</a:t>
            </a:r>
            <a:r>
              <a:rPr lang="en-US" b="1" dirty="0">
                <a:latin typeface="Arial" pitchFamily="34" charset="0"/>
                <a:cs typeface="Arial" pitchFamily="34" charset="0"/>
              </a:rPr>
              <a:t> </a:t>
            </a:r>
            <a:r>
              <a:rPr lang="en-US" b="1" dirty="0" err="1">
                <a:latin typeface="Arial" pitchFamily="34" charset="0"/>
                <a:cs typeface="Arial" pitchFamily="34" charset="0"/>
              </a:rPr>
              <a:t>chúng</a:t>
            </a:r>
            <a:r>
              <a:rPr lang="en-US" b="1" dirty="0">
                <a:latin typeface="Arial" pitchFamily="34" charset="0"/>
                <a:cs typeface="Arial" pitchFamily="34" charset="0"/>
              </a:rPr>
              <a:t> </a:t>
            </a:r>
            <a:r>
              <a:rPr lang="en-US" b="1" dirty="0" err="1">
                <a:latin typeface="Arial" pitchFamily="34" charset="0"/>
                <a:cs typeface="Arial" pitchFamily="34" charset="0"/>
              </a:rPr>
              <a:t>được</a:t>
            </a:r>
            <a:r>
              <a:rPr lang="en-US" b="1" dirty="0">
                <a:latin typeface="Arial" pitchFamily="34" charset="0"/>
                <a:cs typeface="Arial" pitchFamily="34" charset="0"/>
              </a:rPr>
              <a:t> </a:t>
            </a:r>
            <a:r>
              <a:rPr lang="en-US" b="1" dirty="0" err="1">
                <a:latin typeface="Arial" pitchFamily="34" charset="0"/>
                <a:cs typeface="Arial" pitchFamily="34" charset="0"/>
              </a:rPr>
              <a:t>gọi</a:t>
            </a:r>
            <a:r>
              <a:rPr lang="en-US" b="1" dirty="0">
                <a:latin typeface="Arial" pitchFamily="34" charset="0"/>
                <a:cs typeface="Arial" pitchFamily="34" charset="0"/>
              </a:rPr>
              <a:t> </a:t>
            </a:r>
            <a:r>
              <a:rPr lang="en-US" b="1" dirty="0" err="1">
                <a:latin typeface="Arial" pitchFamily="34" charset="0"/>
                <a:cs typeface="Arial" pitchFamily="34" charset="0"/>
              </a:rPr>
              <a:t>là</a:t>
            </a:r>
            <a:r>
              <a:rPr lang="en-US" b="1" dirty="0">
                <a:latin typeface="Arial" pitchFamily="34" charset="0"/>
                <a:cs typeface="Arial" pitchFamily="34" charset="0"/>
              </a:rPr>
              <a:t> </a:t>
            </a:r>
            <a:r>
              <a:rPr lang="en-US" b="1" dirty="0" err="1">
                <a:latin typeface="Arial" pitchFamily="34" charset="0"/>
                <a:cs typeface="Arial" pitchFamily="34" charset="0"/>
              </a:rPr>
              <a:t>Phúc</a:t>
            </a:r>
            <a:r>
              <a:rPr lang="en-US" b="1" dirty="0">
                <a:latin typeface="Arial" pitchFamily="34" charset="0"/>
                <a:cs typeface="Arial" pitchFamily="34" charset="0"/>
              </a:rPr>
              <a:t> </a:t>
            </a:r>
            <a:r>
              <a:rPr lang="en-US" b="1" dirty="0" err="1">
                <a:latin typeface="Arial" pitchFamily="34" charset="0"/>
                <a:cs typeface="Arial" pitchFamily="34" charset="0"/>
              </a:rPr>
              <a:t>Âm</a:t>
            </a:r>
            <a:r>
              <a:rPr lang="en-US" b="1" dirty="0">
                <a:latin typeface="Arial" pitchFamily="34" charset="0"/>
                <a:cs typeface="Arial" pitchFamily="34" charset="0"/>
              </a:rPr>
              <a:t> </a:t>
            </a:r>
            <a:r>
              <a:rPr lang="en-US" b="1" dirty="0" err="1">
                <a:latin typeface="Arial" pitchFamily="34" charset="0"/>
                <a:cs typeface="Arial" pitchFamily="34" charset="0"/>
              </a:rPr>
              <a:t>Cộng</a:t>
            </a:r>
            <a:r>
              <a:rPr lang="en-US" b="1" dirty="0">
                <a:latin typeface="Arial" pitchFamily="34" charset="0"/>
                <a:cs typeface="Arial" pitchFamily="34" charset="0"/>
              </a:rPr>
              <a:t> </a:t>
            </a:r>
            <a:r>
              <a:rPr lang="en-US" b="1" dirty="0" err="1">
                <a:latin typeface="Arial" pitchFamily="34" charset="0"/>
                <a:cs typeface="Arial" pitchFamily="34" charset="0"/>
              </a:rPr>
              <a:t>Quan</a:t>
            </a:r>
            <a:r>
              <a:rPr lang="en-US" b="1" i="1" dirty="0">
                <a:latin typeface="Arial" pitchFamily="34" charset="0"/>
                <a:cs typeface="Arial" pitchFamily="34" charset="0"/>
              </a:rPr>
              <a:t> </a:t>
            </a:r>
            <a:r>
              <a:rPr lang="en-US" b="1" dirty="0">
                <a:latin typeface="Arial" pitchFamily="34" charset="0"/>
                <a:cs typeface="Arial" pitchFamily="34" charset="0"/>
              </a:rPr>
              <a:t>(“</a:t>
            </a:r>
            <a:r>
              <a:rPr lang="en-US" b="1" dirty="0" err="1">
                <a:latin typeface="Arial" pitchFamily="34" charset="0"/>
                <a:cs typeface="Arial" pitchFamily="34" charset="0"/>
              </a:rPr>
              <a:t>cùng</a:t>
            </a:r>
            <a:r>
              <a:rPr lang="en-US" b="1" dirty="0">
                <a:latin typeface="Arial" pitchFamily="34" charset="0"/>
                <a:cs typeface="Arial" pitchFamily="34" charset="0"/>
              </a:rPr>
              <a:t> </a:t>
            </a:r>
            <a:r>
              <a:rPr lang="en-US" b="1" dirty="0" err="1">
                <a:latin typeface="Arial" pitchFamily="34" charset="0"/>
                <a:cs typeface="Arial" pitchFamily="34" charset="0"/>
              </a:rPr>
              <a:t>thấy</a:t>
            </a:r>
            <a:r>
              <a:rPr lang="en-US" b="1" dirty="0">
                <a:latin typeface="Arial" pitchFamily="34" charset="0"/>
                <a:cs typeface="Arial" pitchFamily="34" charset="0"/>
              </a:rPr>
              <a:t>," </a:t>
            </a:r>
            <a:r>
              <a:rPr lang="en-US" b="1" dirty="0" err="1">
                <a:latin typeface="Arial" pitchFamily="34" charset="0"/>
                <a:cs typeface="Arial" pitchFamily="34" charset="0"/>
              </a:rPr>
              <a:t>hoặc</a:t>
            </a:r>
            <a:r>
              <a:rPr lang="en-US" b="1" dirty="0">
                <a:latin typeface="Arial" pitchFamily="34" charset="0"/>
                <a:cs typeface="Arial" pitchFamily="34" charset="0"/>
              </a:rPr>
              <a:t> “</a:t>
            </a:r>
            <a:r>
              <a:rPr lang="en-US" b="1" dirty="0" err="1">
                <a:latin typeface="Arial" pitchFamily="34" charset="0"/>
                <a:cs typeface="Arial" pitchFamily="34" charset="0"/>
              </a:rPr>
              <a:t>thấy</a:t>
            </a:r>
            <a:r>
              <a:rPr lang="en-US" b="1" dirty="0">
                <a:latin typeface="Arial" pitchFamily="34" charset="0"/>
                <a:cs typeface="Arial" pitchFamily="34" charset="0"/>
              </a:rPr>
              <a:t> </a:t>
            </a:r>
            <a:r>
              <a:rPr lang="en-US" b="1" dirty="0" err="1" smtClean="0">
                <a:latin typeface="Arial" pitchFamily="34" charset="0"/>
                <a:cs typeface="Arial" pitchFamily="34" charset="0"/>
              </a:rPr>
              <a:t>giống</a:t>
            </a:r>
            <a:r>
              <a:rPr lang="en-US" b="1" dirty="0" smtClean="0">
                <a:latin typeface="Arial" pitchFamily="34" charset="0"/>
                <a:cs typeface="Arial" pitchFamily="34" charset="0"/>
              </a:rPr>
              <a:t> </a:t>
            </a:r>
            <a:r>
              <a:rPr lang="en-US" b="1" dirty="0" err="1" smtClean="0">
                <a:latin typeface="Arial" pitchFamily="34" charset="0"/>
                <a:cs typeface="Arial" pitchFamily="34" charset="0"/>
              </a:rPr>
              <a:t>nhau</a:t>
            </a:r>
            <a:r>
              <a:rPr lang="en-US" b="1" dirty="0" smtClean="0">
                <a:latin typeface="Arial" pitchFamily="34" charset="0"/>
                <a:cs typeface="Arial" pitchFamily="34" charset="0"/>
              </a:rPr>
              <a:t>"). </a:t>
            </a:r>
            <a:r>
              <a:rPr lang="en-US" b="1" dirty="0" err="1">
                <a:latin typeface="Arial" pitchFamily="34" charset="0"/>
                <a:cs typeface="Arial" pitchFamily="34" charset="0"/>
              </a:rPr>
              <a:t>Cả</a:t>
            </a:r>
            <a:r>
              <a:rPr lang="en-US" b="1" dirty="0">
                <a:latin typeface="Arial" pitchFamily="34" charset="0"/>
                <a:cs typeface="Arial" pitchFamily="34" charset="0"/>
              </a:rPr>
              <a:t> </a:t>
            </a:r>
            <a:r>
              <a:rPr lang="en-US" b="1" dirty="0" err="1">
                <a:latin typeface="Arial" pitchFamily="34" charset="0"/>
                <a:cs typeface="Arial" pitchFamily="34" charset="0"/>
              </a:rPr>
              <a:t>ba</a:t>
            </a:r>
            <a:r>
              <a:rPr lang="en-US" b="1" dirty="0">
                <a:latin typeface="Arial" pitchFamily="34" charset="0"/>
                <a:cs typeface="Arial" pitchFamily="34" charset="0"/>
              </a:rPr>
              <a:t> </a:t>
            </a:r>
            <a:r>
              <a:rPr lang="en-US" b="1" dirty="0" err="1">
                <a:latin typeface="Arial" pitchFamily="34" charset="0"/>
                <a:cs typeface="Arial" pitchFamily="34" charset="0"/>
              </a:rPr>
              <a:t>sách</a:t>
            </a:r>
            <a:r>
              <a:rPr lang="en-US" b="1" dirty="0">
                <a:latin typeface="Arial" pitchFamily="34" charset="0"/>
                <a:cs typeface="Arial" pitchFamily="34" charset="0"/>
              </a:rPr>
              <a:t> </a:t>
            </a:r>
            <a:r>
              <a:rPr lang="en-US" b="1" dirty="0" err="1">
                <a:latin typeface="Arial" pitchFamily="34" charset="0"/>
                <a:cs typeface="Arial" pitchFamily="34" charset="0"/>
              </a:rPr>
              <a:t>đều</a:t>
            </a:r>
            <a:r>
              <a:rPr lang="en-US" b="1" dirty="0">
                <a:latin typeface="Arial" pitchFamily="34" charset="0"/>
                <a:cs typeface="Arial" pitchFamily="34" charset="0"/>
              </a:rPr>
              <a:t> </a:t>
            </a:r>
            <a:r>
              <a:rPr lang="en-US" b="1" dirty="0" err="1">
                <a:latin typeface="Arial" pitchFamily="34" charset="0"/>
                <a:cs typeface="Arial" pitchFamily="34" charset="0"/>
              </a:rPr>
              <a:t>nhìn</a:t>
            </a:r>
            <a:r>
              <a:rPr lang="en-US" b="1" dirty="0">
                <a:latin typeface="Arial" pitchFamily="34" charset="0"/>
                <a:cs typeface="Arial" pitchFamily="34" charset="0"/>
              </a:rPr>
              <a:t> </a:t>
            </a:r>
            <a:r>
              <a:rPr lang="en-US" b="1" dirty="0" err="1">
                <a:latin typeface="Arial" pitchFamily="34" charset="0"/>
                <a:cs typeface="Arial" pitchFamily="34" charset="0"/>
              </a:rPr>
              <a:t>cuộc</a:t>
            </a:r>
            <a:r>
              <a:rPr lang="en-US" b="1" dirty="0">
                <a:latin typeface="Arial" pitchFamily="34" charset="0"/>
                <a:cs typeface="Arial" pitchFamily="34" charset="0"/>
              </a:rPr>
              <a:t> </a:t>
            </a:r>
            <a:r>
              <a:rPr lang="en-US" b="1" dirty="0" err="1">
                <a:latin typeface="Arial" pitchFamily="34" charset="0"/>
                <a:cs typeface="Arial" pitchFamily="34" charset="0"/>
              </a:rPr>
              <a:t>đời</a:t>
            </a:r>
            <a:r>
              <a:rPr lang="en-US" b="1" dirty="0">
                <a:latin typeface="Arial" pitchFamily="34" charset="0"/>
                <a:cs typeface="Arial" pitchFamily="34" charset="0"/>
              </a:rPr>
              <a:t> </a:t>
            </a:r>
            <a:r>
              <a:rPr lang="en-US" b="1" dirty="0" err="1">
                <a:latin typeface="Arial" pitchFamily="34" charset="0"/>
                <a:cs typeface="Arial" pitchFamily="34" charset="0"/>
              </a:rPr>
              <a:t>Chúa</a:t>
            </a:r>
            <a:r>
              <a:rPr lang="en-US" b="1" dirty="0">
                <a:latin typeface="Arial" pitchFamily="34" charset="0"/>
                <a:cs typeface="Arial" pitchFamily="34" charset="0"/>
              </a:rPr>
              <a:t> Jesus </a:t>
            </a:r>
            <a:r>
              <a:rPr lang="en-US" b="1" dirty="0" err="1">
                <a:latin typeface="Arial" pitchFamily="34" charset="0"/>
                <a:cs typeface="Arial" pitchFamily="34" charset="0"/>
              </a:rPr>
              <a:t>theo</a:t>
            </a:r>
            <a:r>
              <a:rPr lang="en-US" b="1" dirty="0">
                <a:latin typeface="Arial" pitchFamily="34" charset="0"/>
                <a:cs typeface="Arial" pitchFamily="34" charset="0"/>
              </a:rPr>
              <a:t> </a:t>
            </a:r>
            <a:r>
              <a:rPr lang="en-US" b="1" dirty="0" err="1">
                <a:latin typeface="Arial" pitchFamily="34" charset="0"/>
                <a:cs typeface="Arial" pitchFamily="34" charset="0"/>
              </a:rPr>
              <a:t>quan</a:t>
            </a:r>
            <a:r>
              <a:rPr lang="en-US" b="1" dirty="0">
                <a:latin typeface="Arial" pitchFamily="34" charset="0"/>
                <a:cs typeface="Arial" pitchFamily="34" charset="0"/>
              </a:rPr>
              <a:t> </a:t>
            </a:r>
            <a:r>
              <a:rPr lang="en-US" b="1" dirty="0" err="1">
                <a:latin typeface="Arial" pitchFamily="34" charset="0"/>
                <a:cs typeface="Arial" pitchFamily="34" charset="0"/>
              </a:rPr>
              <a:t>điểm</a:t>
            </a:r>
            <a:r>
              <a:rPr lang="en-US" b="1" dirty="0">
                <a:latin typeface="Arial" pitchFamily="34" charset="0"/>
                <a:cs typeface="Arial" pitchFamily="34" charset="0"/>
              </a:rPr>
              <a:t> </a:t>
            </a:r>
            <a:r>
              <a:rPr lang="en-US" b="1" dirty="0" err="1">
                <a:latin typeface="Arial" pitchFamily="34" charset="0"/>
                <a:cs typeface="Arial" pitchFamily="34" charset="0"/>
              </a:rPr>
              <a:t>lịch</a:t>
            </a:r>
            <a:r>
              <a:rPr lang="en-US" b="1" dirty="0">
                <a:latin typeface="Arial" pitchFamily="34" charset="0"/>
                <a:cs typeface="Arial" pitchFamily="34" charset="0"/>
              </a:rPr>
              <a:t> </a:t>
            </a:r>
            <a:r>
              <a:rPr lang="en-US" b="1" dirty="0" err="1">
                <a:latin typeface="Arial" pitchFamily="34" charset="0"/>
                <a:cs typeface="Arial" pitchFamily="34" charset="0"/>
              </a:rPr>
              <a:t>sử</a:t>
            </a:r>
            <a:r>
              <a:rPr lang="en-US" b="1" dirty="0">
                <a:latin typeface="Arial" pitchFamily="34" charset="0"/>
                <a:cs typeface="Arial" pitchFamily="34" charset="0"/>
              </a:rPr>
              <a:t>.</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Mặt</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khác</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Phúc</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Âm</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Giăng</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dựa</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trên</a:t>
            </a:r>
            <a:r>
              <a:rPr lang="en-US" altLang="ja-JP" b="1" dirty="0">
                <a:latin typeface="Arial" pitchFamily="34" charset="0"/>
                <a:cs typeface="Arial" pitchFamily="34" charset="0"/>
              </a:rPr>
              <a:t> ý </a:t>
            </a:r>
            <a:r>
              <a:rPr lang="en-US" altLang="ja-JP" b="1" dirty="0" err="1">
                <a:latin typeface="Arial" pitchFamily="34" charset="0"/>
                <a:cs typeface="Arial" pitchFamily="34" charset="0"/>
              </a:rPr>
              <a:t>nghĩa</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nội</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tâm</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về</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cuộc</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đời</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và</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sự</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dạy</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dỗ</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của</a:t>
            </a:r>
            <a:r>
              <a:rPr lang="en-US" altLang="ja-JP" b="1" dirty="0">
                <a:latin typeface="Arial" pitchFamily="34" charset="0"/>
                <a:cs typeface="Arial" pitchFamily="34" charset="0"/>
              </a:rPr>
              <a:t> </a:t>
            </a:r>
            <a:r>
              <a:rPr lang="en-US" altLang="ja-JP" b="1" dirty="0" err="1">
                <a:latin typeface="Arial" pitchFamily="34" charset="0"/>
                <a:cs typeface="Arial" pitchFamily="34" charset="0"/>
              </a:rPr>
              <a:t>Ngài</a:t>
            </a:r>
            <a:r>
              <a:rPr lang="en-US" altLang="ja-JP" b="1" dirty="0">
                <a:latin typeface="Arial" pitchFamily="34" charset="0"/>
                <a:cs typeface="Arial" pitchFamily="34" charset="0"/>
              </a:rPr>
              <a:t>.</a:t>
            </a:r>
            <a:endParaRPr lang="en-US" b="1" dirty="0">
              <a:latin typeface="Arial" pitchFamily="34" charset="0"/>
              <a:cs typeface="Arial" pitchFamily="34" charset="0"/>
            </a:endParaRPr>
          </a:p>
        </p:txBody>
      </p:sp>
      <p:sp>
        <p:nvSpPr>
          <p:cNvPr id="67596" name="Rectangle 12"/>
          <p:cNvSpPr>
            <a:spLocks noGrp="1" noChangeArrowheads="1"/>
          </p:cNvSpPr>
          <p:nvPr>
            <p:ph type="title"/>
          </p:nvPr>
        </p:nvSpPr>
        <p:spPr>
          <a:xfrm>
            <a:off x="2286000" y="228600"/>
            <a:ext cx="2362200" cy="1077913"/>
          </a:xfrm>
          <a:solidFill>
            <a:schemeClr val="bg1"/>
          </a:solidFill>
        </p:spPr>
        <p:txBody>
          <a:bodyPr anchor="t" anchorCtr="0">
            <a:spAutoFit/>
          </a:bodyPr>
          <a:lstStyle/>
          <a:p>
            <a:pPr eaLnBrk="1" hangingPunct="1">
              <a:defRPr/>
            </a:pPr>
            <a:r>
              <a:rPr lang="en-US" sz="3200" b="1" dirty="0" err="1" smtClean="0">
                <a:solidFill>
                  <a:srgbClr val="FFFF00"/>
                </a:solidFill>
                <a:ea typeface="SimSun" charset="0"/>
                <a:cs typeface="SimSun" charset="0"/>
              </a:rPr>
              <a:t>Sách</a:t>
            </a:r>
            <a:r>
              <a:rPr lang="en-US" sz="3200" b="1" dirty="0" smtClean="0">
                <a:solidFill>
                  <a:srgbClr val="FFFF00"/>
                </a:solidFill>
                <a:ea typeface="SimSun" charset="0"/>
                <a:cs typeface="SimSun" charset="0"/>
              </a:rPr>
              <a:t> </a:t>
            </a:r>
            <a:r>
              <a:rPr lang="en-US" sz="3200" b="1" dirty="0" err="1" smtClean="0">
                <a:solidFill>
                  <a:srgbClr val="FFFF00"/>
                </a:solidFill>
                <a:ea typeface="SimSun" charset="0"/>
                <a:cs typeface="SimSun" charset="0"/>
              </a:rPr>
              <a:t>Cộng</a:t>
            </a:r>
            <a:r>
              <a:rPr lang="en-US" sz="3200" b="1" dirty="0" smtClean="0">
                <a:solidFill>
                  <a:srgbClr val="FFFF00"/>
                </a:solidFill>
                <a:ea typeface="SimSun" charset="0"/>
                <a:cs typeface="SimSun" charset="0"/>
              </a:rPr>
              <a:t> </a:t>
            </a:r>
            <a:r>
              <a:rPr lang="en-US" sz="3200" b="1" dirty="0" err="1" smtClean="0">
                <a:solidFill>
                  <a:srgbClr val="FFFF00"/>
                </a:solidFill>
                <a:ea typeface="SimSun" charset="0"/>
                <a:cs typeface="SimSun" charset="0"/>
              </a:rPr>
              <a:t>Quan</a:t>
            </a:r>
            <a:endParaRPr lang="en-US" sz="3600" b="1" dirty="0">
              <a:solidFill>
                <a:srgbClr val="FFFF00"/>
              </a:solidFill>
              <a:ea typeface="SimSun" charset="0"/>
              <a:cs typeface="SimSun" charset="0"/>
            </a:endParaRPr>
          </a:p>
        </p:txBody>
      </p:sp>
      <p:sp>
        <p:nvSpPr>
          <p:cNvPr id="67597" name="Rectangle 13"/>
          <p:cNvSpPr>
            <a:spLocks noChangeArrowheads="1"/>
          </p:cNvSpPr>
          <p:nvPr/>
        </p:nvSpPr>
        <p:spPr bwMode="auto">
          <a:xfrm>
            <a:off x="0" y="0"/>
            <a:ext cx="2590800" cy="6740307"/>
          </a:xfrm>
          <a:prstGeom prst="rect">
            <a:avLst/>
          </a:prstGeom>
          <a:noFill/>
          <a:ln w="9525">
            <a:noFill/>
            <a:miter lim="800000"/>
            <a:headEnd/>
            <a:tailEnd/>
          </a:ln>
          <a:effectLst/>
        </p:spPr>
        <p:txBody>
          <a:bodyPr>
            <a:spAutoFit/>
          </a:bodyPr>
          <a:lstStyle/>
          <a:p>
            <a:pPr marL="342900" indent="-342900">
              <a:lnSpc>
                <a:spcPct val="90000"/>
              </a:lnSpc>
              <a:spcBef>
                <a:spcPct val="20000"/>
              </a:spcBef>
              <a:buClr>
                <a:srgbClr val="FFFFCC"/>
              </a:buClr>
              <a:buSzPct val="75000"/>
              <a:buFont typeface="Wingdings" charset="0"/>
              <a:buChar char="§"/>
              <a:defRPr/>
            </a:pPr>
            <a:r>
              <a:rPr lang="en-US" sz="2400" b="1" dirty="0" err="1">
                <a:latin typeface="Arial" charset="0"/>
                <a:ea typeface="ＭＳ Ｐゴシック" charset="0"/>
                <a:cs typeface="Arial" charset="0"/>
              </a:rPr>
              <a:t>Vì</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sao</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có</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bốn</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sách</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Phúc</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âm</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Có</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lẽ</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cùng</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lý</a:t>
            </a:r>
            <a:r>
              <a:rPr lang="en-US" sz="2400" b="1" dirty="0">
                <a:latin typeface="Arial" charset="0"/>
                <a:ea typeface="ＭＳ Ｐゴシック" charset="0"/>
                <a:cs typeface="Arial" charset="0"/>
              </a:rPr>
              <a:t> do </a:t>
            </a:r>
            <a:r>
              <a:rPr lang="en-US" sz="2400" b="1" dirty="0" err="1">
                <a:latin typeface="Arial" charset="0"/>
                <a:ea typeface="ＭＳ Ｐゴシック" charset="0"/>
                <a:cs typeface="Arial" charset="0"/>
              </a:rPr>
              <a:t>có</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sự</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mô</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tả</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khác</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nhau</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như</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cách</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một</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viên</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ngọc</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có</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những</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góc</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cắt</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khác</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nhau</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trong</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mắt</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người</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nhìn</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Mathiơ</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mô</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tả</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một</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phương</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diện</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của</a:t>
            </a:r>
            <a:r>
              <a:rPr lang="en-US" sz="2400" b="1" dirty="0">
                <a:latin typeface="Arial" charset="0"/>
                <a:ea typeface="ＭＳ Ｐゴシック" charset="0"/>
                <a:cs typeface="Arial" charset="0"/>
              </a:rPr>
              <a:t> </a:t>
            </a:r>
            <a:r>
              <a:rPr lang="en-US" sz="2400" b="1" dirty="0" err="1" smtClean="0">
                <a:latin typeface="Arial" charset="0"/>
                <a:ea typeface="ＭＳ Ｐゴシック" charset="0"/>
                <a:cs typeface="Arial" charset="0"/>
              </a:rPr>
              <a:t>đời</a:t>
            </a:r>
            <a:r>
              <a:rPr lang="en-US" sz="2400" b="1" dirty="0" smtClean="0">
                <a:latin typeface="Arial" charset="0"/>
                <a:ea typeface="ＭＳ Ｐゴシック" charset="0"/>
                <a:cs typeface="Arial" charset="0"/>
              </a:rPr>
              <a:t> </a:t>
            </a:r>
            <a:r>
              <a:rPr lang="en-US" sz="2400" b="1" dirty="0" err="1">
                <a:latin typeface="Arial" charset="0"/>
                <a:ea typeface="ＭＳ Ｐゴシック" charset="0"/>
                <a:cs typeface="Arial" charset="0"/>
              </a:rPr>
              <a:t>sống</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Đấng</a:t>
            </a:r>
            <a:r>
              <a:rPr lang="en-US" sz="2400" b="1" dirty="0">
                <a:latin typeface="Arial" charset="0"/>
                <a:ea typeface="ＭＳ Ｐゴシック" charset="0"/>
                <a:cs typeface="Arial" charset="0"/>
              </a:rPr>
              <a:t> Christ</a:t>
            </a:r>
            <a:r>
              <a:rPr lang="en-US" sz="2400" b="1" i="1" dirty="0">
                <a:latin typeface="Arial" charset="0"/>
                <a:ea typeface="ＭＳ Ｐゴシック" charset="0"/>
                <a:cs typeface="Arial" charset="0"/>
              </a:rPr>
              <a:t> , </a:t>
            </a:r>
            <a:r>
              <a:rPr lang="en-US" sz="2400" b="1" i="1" dirty="0" err="1">
                <a:latin typeface="Arial" charset="0"/>
                <a:ea typeface="ＭＳ Ｐゴシック" charset="0"/>
                <a:cs typeface="Arial" charset="0"/>
              </a:rPr>
              <a:t>Mác</a:t>
            </a:r>
            <a:r>
              <a:rPr lang="en-US" sz="2400" b="1" i="1" dirty="0">
                <a:latin typeface="Arial" charset="0"/>
                <a:ea typeface="ＭＳ Ｐゴシック" charset="0"/>
                <a:cs typeface="Arial" charset="0"/>
              </a:rPr>
              <a:t> </a:t>
            </a:r>
            <a:r>
              <a:rPr lang="en-US" sz="2400" b="1" dirty="0" err="1">
                <a:latin typeface="Arial" charset="0"/>
                <a:ea typeface="ＭＳ Ｐゴシック" charset="0"/>
                <a:cs typeface="Arial" charset="0"/>
              </a:rPr>
              <a:t>mô</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tả</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mặt</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khác</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và</a:t>
            </a:r>
            <a:r>
              <a:rPr lang="en-US" sz="2400" b="1" dirty="0">
                <a:latin typeface="Arial" charset="0"/>
                <a:ea typeface="ＭＳ Ｐゴシック" charset="0"/>
                <a:cs typeface="Arial" charset="0"/>
              </a:rPr>
              <a:t> Luca </a:t>
            </a:r>
            <a:r>
              <a:rPr lang="en-US" sz="2400" b="1" dirty="0" err="1">
                <a:latin typeface="Arial" charset="0"/>
                <a:ea typeface="ＭＳ Ｐゴシック" charset="0"/>
                <a:cs typeface="Arial" charset="0"/>
              </a:rPr>
              <a:t>mặt</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thứ</a:t>
            </a:r>
            <a:r>
              <a:rPr lang="en-US" sz="2400" b="1" dirty="0">
                <a:latin typeface="Arial" charset="0"/>
                <a:ea typeface="ＭＳ Ｐゴシック" charset="0"/>
                <a:cs typeface="Arial" charset="0"/>
              </a:rPr>
              <a:t> </a:t>
            </a:r>
            <a:r>
              <a:rPr lang="en-US" sz="2400" b="1" dirty="0" err="1">
                <a:latin typeface="Arial" charset="0"/>
                <a:ea typeface="ＭＳ Ｐゴシック" charset="0"/>
                <a:cs typeface="Arial" charset="0"/>
              </a:rPr>
              <a:t>ba</a:t>
            </a:r>
            <a:r>
              <a:rPr lang="en-US" b="1" dirty="0">
                <a:latin typeface="Arial" charset="0"/>
                <a:ea typeface="ＭＳ Ｐゴシック" charset="0"/>
                <a:cs typeface="Arial" charset="0"/>
              </a:rPr>
              <a:t>.</a:t>
            </a:r>
            <a:endParaRPr lang="en-US" b="1" dirty="0">
              <a:latin typeface="Arial" charset="0"/>
              <a:ea typeface="ＭＳ Ｐゴシック" charset="0"/>
              <a:cs typeface="Times New Roman" charset="0"/>
            </a:endParaRPr>
          </a:p>
        </p:txBody>
      </p:sp>
      <p:sp>
        <p:nvSpPr>
          <p:cNvPr id="45067" name="TextBox 10"/>
          <p:cNvSpPr txBox="1">
            <a:spLocks noChangeArrowheads="1"/>
          </p:cNvSpPr>
          <p:nvPr/>
        </p:nvSpPr>
        <p:spPr bwMode="auto">
          <a:xfrm>
            <a:off x="2843808" y="3861048"/>
            <a:ext cx="5041155" cy="369332"/>
          </a:xfrm>
          <a:prstGeom prst="rect">
            <a:avLst/>
          </a:prstGeom>
          <a:solidFill>
            <a:srgbClr val="FFFF00"/>
          </a:solidFill>
          <a:ln w="9525">
            <a:noFill/>
            <a:miter lim="800000"/>
            <a:headEnd/>
            <a:tailEnd/>
          </a:ln>
        </p:spPr>
        <p:txBody>
          <a:bodyPr wrap="square">
            <a:spAutoFit/>
          </a:bodyPr>
          <a:lstStyle/>
          <a:p>
            <a:r>
              <a:rPr lang="en-US" dirty="0" err="1">
                <a:solidFill>
                  <a:schemeClr val="accent2">
                    <a:lumMod val="75000"/>
                  </a:schemeClr>
                </a:solidFill>
              </a:rPr>
              <a:t>Khi</a:t>
            </a:r>
            <a:r>
              <a:rPr lang="en-US" dirty="0">
                <a:solidFill>
                  <a:schemeClr val="accent2">
                    <a:lumMod val="75000"/>
                  </a:schemeClr>
                </a:solidFill>
              </a:rPr>
              <a:t> </a:t>
            </a:r>
            <a:r>
              <a:rPr lang="en-US" dirty="0" err="1">
                <a:solidFill>
                  <a:schemeClr val="accent2">
                    <a:lumMod val="75000"/>
                  </a:schemeClr>
                </a:solidFill>
              </a:rPr>
              <a:t>những</a:t>
            </a:r>
            <a:r>
              <a:rPr lang="en-US" dirty="0">
                <a:solidFill>
                  <a:schemeClr val="accent2">
                    <a:lumMod val="75000"/>
                  </a:schemeClr>
                </a:solidFill>
              </a:rPr>
              <a:t> </a:t>
            </a:r>
            <a:r>
              <a:rPr lang="en-US" dirty="0" err="1">
                <a:solidFill>
                  <a:schemeClr val="accent2">
                    <a:lumMod val="75000"/>
                  </a:schemeClr>
                </a:solidFill>
              </a:rPr>
              <a:t>sự</a:t>
            </a:r>
            <a:r>
              <a:rPr lang="en-US" dirty="0">
                <a:solidFill>
                  <a:schemeClr val="accent2">
                    <a:lumMod val="75000"/>
                  </a:schemeClr>
                </a:solidFill>
              </a:rPr>
              <a:t> </a:t>
            </a:r>
            <a:r>
              <a:rPr lang="en-US" dirty="0" err="1">
                <a:solidFill>
                  <a:schemeClr val="accent2">
                    <a:lumMod val="75000"/>
                  </a:schemeClr>
                </a:solidFill>
              </a:rPr>
              <a:t>kiện</a:t>
            </a:r>
            <a:r>
              <a:rPr lang="en-US" dirty="0">
                <a:solidFill>
                  <a:schemeClr val="accent2">
                    <a:lumMod val="75000"/>
                  </a:schemeClr>
                </a:solidFill>
              </a:rPr>
              <a:t> </a:t>
            </a:r>
            <a:r>
              <a:rPr lang="en-US" dirty="0" err="1">
                <a:solidFill>
                  <a:schemeClr val="accent2">
                    <a:lumMod val="75000"/>
                  </a:schemeClr>
                </a:solidFill>
              </a:rPr>
              <a:t>xảy</a:t>
            </a:r>
            <a:r>
              <a:rPr lang="en-US" dirty="0">
                <a:solidFill>
                  <a:schemeClr val="accent2">
                    <a:lumMod val="75000"/>
                  </a:schemeClr>
                </a:solidFill>
              </a:rPr>
              <a:t> </a:t>
            </a:r>
            <a:r>
              <a:rPr lang="en-US" dirty="0" err="1">
                <a:solidFill>
                  <a:schemeClr val="accent2">
                    <a:lumMod val="75000"/>
                  </a:schemeClr>
                </a:solidFill>
              </a:rPr>
              <a:t>ra</a:t>
            </a:r>
            <a:endParaRPr lang="en-US" dirty="0">
              <a:solidFill>
                <a:schemeClr val="accent2">
                  <a:lumMod val="75000"/>
                </a:schemeClr>
              </a:solidFill>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593"/>
                                        </p:tgtEl>
                                        <p:attrNameLst>
                                          <p:attrName>style.visibility</p:attrName>
                                        </p:attrNameLst>
                                      </p:cBhvr>
                                      <p:to>
                                        <p:strVal val="visible"/>
                                      </p:to>
                                    </p:set>
                                    <p:anim calcmode="lin" valueType="num">
                                      <p:cBhvr additive="base">
                                        <p:cTn id="13" dur="500" fill="hold"/>
                                        <p:tgtEl>
                                          <p:spTgt spid="67593"/>
                                        </p:tgtEl>
                                        <p:attrNameLst>
                                          <p:attrName>ppt_x</p:attrName>
                                        </p:attrNameLst>
                                      </p:cBhvr>
                                      <p:tavLst>
                                        <p:tav tm="0">
                                          <p:val>
                                            <p:strVal val="#ppt_x"/>
                                          </p:val>
                                        </p:tav>
                                        <p:tav tm="100000">
                                          <p:val>
                                            <p:strVal val="#ppt_x"/>
                                          </p:val>
                                        </p:tav>
                                      </p:tavLst>
                                    </p:anim>
                                    <p:anim calcmode="lin" valueType="num">
                                      <p:cBhvr additive="base">
                                        <p:cTn id="14"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9" name="Rectangle 2"/>
          <p:cNvSpPr>
            <a:spLocks noGrp="1" noChangeArrowheads="1"/>
          </p:cNvSpPr>
          <p:nvPr>
            <p:ph type="ctrTitle"/>
          </p:nvPr>
        </p:nvSpPr>
        <p:spPr>
          <a:xfrm>
            <a:off x="609600" y="0"/>
            <a:ext cx="7772400" cy="1143000"/>
          </a:xfrm>
        </p:spPr>
        <p:txBody>
          <a:bodyPr/>
          <a:lstStyle/>
          <a:p>
            <a:pPr eaLnBrk="1" hangingPunct="1"/>
            <a:r>
              <a:rPr lang="en-US" dirty="0" err="1">
                <a:latin typeface="Arial Black" charset="0"/>
                <a:ea typeface="ＭＳ Ｐゴシック" charset="0"/>
                <a:cs typeface="ＭＳ Ｐゴシック" charset="0"/>
              </a:rPr>
              <a:t>Irenaeus</a:t>
            </a:r>
            <a:r>
              <a:rPr lang="en-US" dirty="0">
                <a:latin typeface="Arial Black" charset="0"/>
                <a:ea typeface="ＭＳ Ｐゴシック" charset="0"/>
                <a:cs typeface="ＭＳ Ｐゴシック" charset="0"/>
              </a:rPr>
              <a:t> </a:t>
            </a:r>
            <a:r>
              <a:rPr lang="en-US" sz="3600" dirty="0" smtClean="0">
                <a:latin typeface="Arial Black" charset="0"/>
                <a:ea typeface="ＭＳ Ｐゴシック" charset="0"/>
                <a:cs typeface="ＭＳ Ｐゴシック" charset="0"/>
              </a:rPr>
              <a:t>(SC </a:t>
            </a:r>
            <a:r>
              <a:rPr lang="en-US" sz="3600" dirty="0">
                <a:latin typeface="Arial Black" charset="0"/>
                <a:ea typeface="ＭＳ Ｐゴシック" charset="0"/>
                <a:cs typeface="ＭＳ Ｐゴシック" charset="0"/>
              </a:rPr>
              <a:t>180)</a:t>
            </a:r>
            <a:endParaRPr lang="en-US" dirty="0">
              <a:latin typeface="Arial Black" charset="0"/>
              <a:ea typeface="ＭＳ Ｐゴシック" charset="0"/>
              <a:cs typeface="ＭＳ Ｐゴシック" charset="0"/>
            </a:endParaRPr>
          </a:p>
        </p:txBody>
      </p:sp>
      <p:sp>
        <p:nvSpPr>
          <p:cNvPr id="186370" name="Rectangle 3"/>
          <p:cNvSpPr>
            <a:spLocks noGrp="1" noChangeArrowheads="1"/>
          </p:cNvSpPr>
          <p:nvPr>
            <p:ph type="subTitle" idx="1"/>
          </p:nvPr>
        </p:nvSpPr>
        <p:spPr>
          <a:xfrm>
            <a:off x="3352800" y="1447800"/>
            <a:ext cx="5638800" cy="4495800"/>
          </a:xfrm>
        </p:spPr>
        <p:txBody>
          <a:bodyPr/>
          <a:lstStyle/>
          <a:p>
            <a:pPr eaLnBrk="1" hangingPunct="1"/>
            <a:r>
              <a:rPr lang="ja-JP" altLang="en-US" b="1" dirty="0" smtClean="0">
                <a:latin typeface="Arial" charset="0"/>
                <a:ea typeface="ＭＳ Ｐゴシック" charset="0"/>
                <a:cs typeface="ＭＳ Ｐゴシック" charset="0"/>
              </a:rPr>
              <a:t>“</a:t>
            </a:r>
            <a:r>
              <a:rPr lang="en-US" altLang="ja-JP" sz="3200" b="1" dirty="0" err="1" smtClean="0">
                <a:solidFill>
                  <a:schemeClr val="tx1"/>
                </a:solidFill>
                <a:latin typeface="Arial" charset="0"/>
                <a:ea typeface="ＭＳ Ｐゴシック" charset="0"/>
                <a:cs typeface="ＭＳ Ｐゴシック" charset="0"/>
              </a:rPr>
              <a:t>Không</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phải</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sách</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Phúc</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Âm</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không</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thể</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có</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nhiều</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hơn</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hoặc</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ít</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hơn</a:t>
            </a:r>
            <a:r>
              <a:rPr lang="en-US" altLang="ja-JP" sz="3200" b="1" dirty="0" smtClean="0">
                <a:solidFill>
                  <a:schemeClr val="tx1"/>
                </a:solidFill>
                <a:latin typeface="Arial" charset="0"/>
                <a:ea typeface="ＭＳ Ｐゴシック" charset="0"/>
                <a:cs typeface="ＭＳ Ｐゴシック" charset="0"/>
              </a:rPr>
              <a:t> con </a:t>
            </a:r>
            <a:r>
              <a:rPr lang="en-US" altLang="ja-JP" sz="3200" b="1" dirty="0" err="1" smtClean="0">
                <a:solidFill>
                  <a:schemeClr val="tx1"/>
                </a:solidFill>
                <a:latin typeface="Arial" charset="0"/>
                <a:ea typeface="ＭＳ Ｐゴシック" charset="0"/>
                <a:cs typeface="ＭＳ Ｐゴシック" charset="0"/>
              </a:rPr>
              <a:t>số</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của</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chúng</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Vì</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thế</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giới</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có</a:t>
            </a:r>
            <a:r>
              <a:rPr lang="en-US" altLang="ja-JP" sz="3200" b="1" dirty="0" smtClean="0">
                <a:solidFill>
                  <a:schemeClr val="tx1"/>
                </a:solidFill>
                <a:latin typeface="Arial" charset="0"/>
                <a:ea typeface="ＭＳ Ｐゴシック" charset="0"/>
                <a:cs typeface="ＭＳ Ｐゴシック" charset="0"/>
              </a:rPr>
              <a:t> 4 </a:t>
            </a:r>
            <a:r>
              <a:rPr lang="en-US" altLang="ja-JP" sz="3200" b="1" dirty="0" err="1" smtClean="0">
                <a:solidFill>
                  <a:srgbClr val="FFFF00"/>
                </a:solidFill>
                <a:latin typeface="Arial" charset="0"/>
                <a:ea typeface="ＭＳ Ｐゴシック" charset="0"/>
                <a:cs typeface="ＭＳ Ｐゴシック" charset="0"/>
              </a:rPr>
              <a:t>khu</a:t>
            </a:r>
            <a:r>
              <a:rPr lang="en-US" altLang="ja-JP" sz="3200" b="1" dirty="0" smtClean="0">
                <a:solidFill>
                  <a:srgbClr val="FFFF00"/>
                </a:solidFill>
                <a:latin typeface="Arial" charset="0"/>
                <a:ea typeface="ＭＳ Ｐゴシック" charset="0"/>
                <a:cs typeface="ＭＳ Ｐゴシック" charset="0"/>
              </a:rPr>
              <a:t> </a:t>
            </a:r>
            <a:r>
              <a:rPr lang="en-US" altLang="ja-JP" sz="3200" b="1" dirty="0" err="1" smtClean="0">
                <a:solidFill>
                  <a:srgbClr val="FFFF00"/>
                </a:solidFill>
                <a:latin typeface="Arial" charset="0"/>
                <a:ea typeface="ＭＳ Ｐゴシック" charset="0"/>
                <a:cs typeface="ＭＳ Ｐゴシック" charset="0"/>
              </a:rPr>
              <a:t>vực</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và</a:t>
            </a:r>
            <a:r>
              <a:rPr lang="en-US" altLang="ja-JP" sz="3200" b="1" dirty="0" smtClean="0">
                <a:solidFill>
                  <a:schemeClr val="tx1"/>
                </a:solidFill>
                <a:latin typeface="Arial" charset="0"/>
                <a:ea typeface="ＭＳ Ｐゴシック" charset="0"/>
                <a:cs typeface="ＭＳ Ｐゴシック" charset="0"/>
              </a:rPr>
              <a:t> 4 </a:t>
            </a:r>
            <a:r>
              <a:rPr lang="en-US" altLang="ja-JP" sz="3200" b="1" dirty="0" err="1" smtClean="0">
                <a:solidFill>
                  <a:schemeClr val="tx1"/>
                </a:solidFill>
                <a:latin typeface="Arial" charset="0"/>
                <a:ea typeface="ＭＳ Ｐゴシック" charset="0"/>
                <a:cs typeface="ＭＳ Ｐゴシック" charset="0"/>
              </a:rPr>
              <a:t>hướng</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rgbClr val="FFFF00"/>
                </a:solidFill>
                <a:latin typeface="Arial" charset="0"/>
                <a:ea typeface="ＭＳ Ｐゴシック" charset="0"/>
                <a:cs typeface="ＭＳ Ｐゴシック" charset="0"/>
              </a:rPr>
              <a:t>gió</a:t>
            </a:r>
            <a:r>
              <a:rPr lang="en-US" altLang="ja-JP" sz="3200" b="1" dirty="0" smtClean="0">
                <a:solidFill>
                  <a:srgbClr val="FFFF00"/>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chính</a:t>
            </a:r>
            <a:r>
              <a:rPr lang="en-US" altLang="ja-JP" sz="3200" b="1" dirty="0" smtClean="0">
                <a:solidFill>
                  <a:schemeClr val="tx1"/>
                </a:solidFill>
                <a:latin typeface="Arial" charset="0"/>
                <a:ea typeface="ＭＳ Ｐゴシック" charset="0"/>
                <a:cs typeface="ＭＳ Ｐゴシック" charset="0"/>
              </a:rPr>
              <a:t>   … </a:t>
            </a:r>
            <a:r>
              <a:rPr lang="en-US" altLang="ja-JP" sz="3200" b="1" dirty="0" err="1" smtClean="0">
                <a:solidFill>
                  <a:schemeClr val="tx1"/>
                </a:solidFill>
                <a:latin typeface="Arial" charset="0"/>
                <a:ea typeface="ＭＳ Ｐゴシック" charset="0"/>
                <a:cs typeface="ＭＳ Ｐゴシック" charset="0"/>
              </a:rPr>
              <a:t>thì</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Hội</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Thánh</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phải</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có</a:t>
            </a:r>
            <a:r>
              <a:rPr lang="en-US" altLang="ja-JP" sz="3200" b="1" dirty="0" smtClean="0">
                <a:solidFill>
                  <a:schemeClr val="tx1"/>
                </a:solidFill>
                <a:latin typeface="Arial" charset="0"/>
                <a:ea typeface="ＭＳ Ｐゴシック" charset="0"/>
                <a:cs typeface="ＭＳ Ｐゴシック" charset="0"/>
              </a:rPr>
              <a:t> 4 </a:t>
            </a:r>
            <a:r>
              <a:rPr lang="en-US" altLang="ja-JP" b="1" dirty="0" err="1">
                <a:solidFill>
                  <a:srgbClr val="FFFF00"/>
                </a:solidFill>
                <a:latin typeface="Arial" charset="0"/>
                <a:ea typeface="ＭＳ Ｐゴシック" charset="0"/>
                <a:cs typeface="ＭＳ Ｐゴシック" charset="0"/>
              </a:rPr>
              <a:t>cột</a:t>
            </a:r>
            <a:r>
              <a:rPr lang="en-US" altLang="ja-JP" b="1" dirty="0">
                <a:solidFill>
                  <a:srgbClr val="FFFF00"/>
                </a:solidFill>
                <a:latin typeface="Arial" charset="0"/>
                <a:ea typeface="ＭＳ Ｐゴシック" charset="0"/>
                <a:cs typeface="ＭＳ Ｐゴシック" charset="0"/>
              </a:rPr>
              <a:t> </a:t>
            </a:r>
            <a:r>
              <a:rPr lang="en-US" altLang="ja-JP" b="1" dirty="0" err="1">
                <a:solidFill>
                  <a:srgbClr val="FFFF00"/>
                </a:solidFill>
                <a:latin typeface="Arial" charset="0"/>
                <a:ea typeface="ＭＳ Ｐゴシック" charset="0"/>
                <a:cs typeface="ＭＳ Ｐゴシック" charset="0"/>
              </a:rPr>
              <a:t>trụ</a:t>
            </a:r>
            <a:r>
              <a:rPr lang="en-US" altLang="ja-JP" b="1" dirty="0">
                <a:solidFill>
                  <a:srgbClr val="FFFF00"/>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là</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điều</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thích</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hợp</a:t>
            </a:r>
            <a:r>
              <a:rPr lang="en-US" altLang="ja-JP" sz="3200" b="1" dirty="0" smtClean="0">
                <a:solidFill>
                  <a:schemeClr val="tx1"/>
                </a:solidFill>
                <a:latin typeface="Arial" charset="0"/>
                <a:ea typeface="ＭＳ Ｐゴシック" charset="0"/>
                <a:cs typeface="ＭＳ Ｐゴシック" charset="0"/>
              </a:rPr>
              <a:t> ...</a:t>
            </a:r>
            <a:r>
              <a:rPr lang="ja-JP" altLang="en-US" sz="3200" b="1" dirty="0">
                <a:solidFill>
                  <a:schemeClr val="tx1"/>
                </a:solidFill>
                <a:latin typeface="Arial" charset="0"/>
                <a:ea typeface="ＭＳ Ｐゴシック" charset="0"/>
                <a:cs typeface="ＭＳ Ｐゴシック" charset="0"/>
              </a:rPr>
              <a:t>”</a:t>
            </a:r>
            <a:r>
              <a:rPr lang="en-US" altLang="ja-JP" sz="3200" b="1" dirty="0">
                <a:solidFill>
                  <a:schemeClr val="tx1"/>
                </a:solidFill>
                <a:latin typeface="Arial" charset="0"/>
                <a:ea typeface="ＭＳ Ｐゴシック" charset="0"/>
                <a:cs typeface="ＭＳ Ｐゴシック" charset="0"/>
              </a:rPr>
              <a:t> </a:t>
            </a:r>
            <a:r>
              <a:rPr lang="en-US" altLang="ja-JP" sz="3200" b="1" dirty="0" smtClean="0">
                <a:solidFill>
                  <a:schemeClr val="tx1"/>
                </a:solidFill>
                <a:latin typeface="Arial" charset="0"/>
                <a:ea typeface="ＭＳ Ｐゴシック" charset="0"/>
                <a:cs typeface="ＭＳ Ｐゴシック" charset="0"/>
              </a:rPr>
              <a:t>(</a:t>
            </a:r>
            <a:r>
              <a:rPr lang="en-US" altLang="ja-JP" sz="3200" b="1" dirty="0" err="1" smtClean="0">
                <a:solidFill>
                  <a:schemeClr val="tx1"/>
                </a:solidFill>
                <a:latin typeface="Arial" charset="0"/>
                <a:ea typeface="ＭＳ Ｐゴシック" charset="0"/>
                <a:cs typeface="ＭＳ Ｐゴシック" charset="0"/>
              </a:rPr>
              <a:t>rồi</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ông</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liệt</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chemeClr val="tx1"/>
                </a:solidFill>
                <a:latin typeface="Arial" charset="0"/>
                <a:ea typeface="ＭＳ Ｐゴシック" charset="0"/>
                <a:cs typeface="ＭＳ Ｐゴシック" charset="0"/>
              </a:rPr>
              <a:t>kê</a:t>
            </a:r>
            <a:r>
              <a:rPr lang="en-US" altLang="ja-JP" sz="3200" b="1" dirty="0" smtClean="0">
                <a:solidFill>
                  <a:schemeClr val="tx1"/>
                </a:solidFill>
                <a:latin typeface="Arial" charset="0"/>
                <a:ea typeface="ＭＳ Ｐゴシック" charset="0"/>
                <a:cs typeface="ＭＳ Ｐゴシック" charset="0"/>
              </a:rPr>
              <a:t> </a:t>
            </a:r>
            <a:r>
              <a:rPr lang="en-US" altLang="ja-JP" sz="3200" b="1" dirty="0" err="1" smtClean="0">
                <a:solidFill>
                  <a:srgbClr val="FFFF00"/>
                </a:solidFill>
                <a:latin typeface="Arial" charset="0"/>
                <a:ea typeface="ＭＳ Ｐゴシック" charset="0"/>
                <a:cs typeface="ＭＳ Ｐゴシック" charset="0"/>
              </a:rPr>
              <a:t>Mathiơ</a:t>
            </a:r>
            <a:r>
              <a:rPr lang="en-US" altLang="ja-JP" sz="3200" b="1" dirty="0" smtClean="0">
                <a:solidFill>
                  <a:srgbClr val="FFFF00"/>
                </a:solidFill>
                <a:latin typeface="Arial" charset="0"/>
                <a:ea typeface="ＭＳ Ｐゴシック" charset="0"/>
                <a:cs typeface="ＭＳ Ｐゴシック" charset="0"/>
              </a:rPr>
              <a:t>, </a:t>
            </a:r>
            <a:r>
              <a:rPr lang="en-US" altLang="ja-JP" sz="3200" b="1" dirty="0" err="1" smtClean="0">
                <a:solidFill>
                  <a:srgbClr val="FFFF00"/>
                </a:solidFill>
                <a:latin typeface="Arial" charset="0"/>
                <a:ea typeface="ＭＳ Ｐゴシック" charset="0"/>
                <a:cs typeface="ＭＳ Ｐゴシック" charset="0"/>
              </a:rPr>
              <a:t>Mác</a:t>
            </a:r>
            <a:r>
              <a:rPr lang="en-US" altLang="ja-JP" sz="3200" b="1" dirty="0" smtClean="0">
                <a:solidFill>
                  <a:srgbClr val="FFFF00"/>
                </a:solidFill>
                <a:latin typeface="Arial" charset="0"/>
                <a:ea typeface="ＭＳ Ｐゴシック" charset="0"/>
                <a:cs typeface="ＭＳ Ｐゴシック" charset="0"/>
              </a:rPr>
              <a:t>, Luca </a:t>
            </a:r>
            <a:r>
              <a:rPr lang="en-US" altLang="ja-JP" sz="3200" b="1" dirty="0">
                <a:solidFill>
                  <a:srgbClr val="FFFF00"/>
                </a:solidFill>
                <a:latin typeface="Arial" charset="0"/>
                <a:ea typeface="ＭＳ Ｐゴシック" charset="0"/>
                <a:cs typeface="ＭＳ Ｐゴシック" charset="0"/>
              </a:rPr>
              <a:t>&amp; </a:t>
            </a:r>
            <a:r>
              <a:rPr lang="en-US" altLang="ja-JP" sz="3200" b="1" dirty="0" err="1" smtClean="0">
                <a:solidFill>
                  <a:srgbClr val="FFFF00"/>
                </a:solidFill>
                <a:latin typeface="Arial" charset="0"/>
                <a:ea typeface="ＭＳ Ｐゴシック" charset="0"/>
                <a:cs typeface="ＭＳ Ｐゴシック" charset="0"/>
              </a:rPr>
              <a:t>Giăng</a:t>
            </a:r>
            <a:r>
              <a:rPr lang="en-US" altLang="ja-JP" sz="3200" b="1" dirty="0" smtClean="0">
                <a:solidFill>
                  <a:schemeClr val="tx1"/>
                </a:solidFill>
                <a:latin typeface="Arial" charset="0"/>
                <a:ea typeface="ＭＳ Ｐゴシック" charset="0"/>
                <a:cs typeface="ＭＳ Ｐゴシック" charset="0"/>
              </a:rPr>
              <a:t>)</a:t>
            </a:r>
            <a:endParaRPr lang="en-US" sz="3200" b="1" dirty="0">
              <a:solidFill>
                <a:schemeClr val="tx1"/>
              </a:solidFill>
              <a:latin typeface="Arial" charset="0"/>
              <a:ea typeface="ＭＳ Ｐゴシック" charset="0"/>
              <a:cs typeface="ＭＳ Ｐゴシック" charset="0"/>
            </a:endParaRPr>
          </a:p>
        </p:txBody>
      </p:sp>
      <p:sp>
        <p:nvSpPr>
          <p:cNvPr id="186371"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en-US" sz="2800" i="1">
                <a:solidFill>
                  <a:srgbClr val="FFFFFF"/>
                </a:solidFill>
              </a:rPr>
              <a:t>Against Heresies</a:t>
            </a:r>
            <a:r>
              <a:rPr lang="en-US" sz="2800">
                <a:solidFill>
                  <a:srgbClr val="FFFFFF"/>
                </a:solidFill>
              </a:rPr>
              <a:t> 3.11.8</a:t>
            </a:r>
          </a:p>
        </p:txBody>
      </p:sp>
      <p:pic>
        <p:nvPicPr>
          <p:cNvPr id="186372" name="Picture 5" descr="180px-Saint_Irenae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8540750" y="71437"/>
            <a:ext cx="527050" cy="461963"/>
          </a:xfrm>
          <a:prstGeom prst="rect">
            <a:avLst/>
          </a:prstGeom>
          <a:noFill/>
          <a:ln w="12700">
            <a:noFill/>
            <a:miter lim="800000"/>
            <a:headEnd type="none" w="sm" len="sm"/>
            <a:tailEnd type="none" w="sm" len="sm"/>
          </a:ln>
        </p:spPr>
        <p:txBody>
          <a:bodyPr wrap="none">
            <a:spAutoFit/>
          </a:bodyPr>
          <a:lstStyle/>
          <a:p>
            <a:r>
              <a:rPr lang="en-US" dirty="0">
                <a:solidFill>
                  <a:srgbClr val="FFFFFF"/>
                </a:solidFill>
                <a:latin typeface="Arial" pitchFamily="34" charset="0"/>
                <a:cs typeface="Arial" pitchFamily="34" charset="0"/>
              </a:rPr>
              <a:t>49</a:t>
            </a:r>
          </a:p>
        </p:txBody>
      </p:sp>
      <p:sp>
        <p:nvSpPr>
          <p:cNvPr id="68613" name="Rectangle 5"/>
          <p:cNvSpPr>
            <a:spLocks noGrp="1" noChangeArrowheads="1"/>
          </p:cNvSpPr>
          <p:nvPr>
            <p:ph type="title"/>
          </p:nvPr>
        </p:nvSpPr>
        <p:spPr>
          <a:xfrm>
            <a:off x="1722438" y="304800"/>
            <a:ext cx="5699125" cy="646113"/>
          </a:xfrm>
          <a:solidFill>
            <a:schemeClr val="bg2"/>
          </a:solidFill>
        </p:spPr>
        <p:txBody>
          <a:bodyPr wrap="none" anchor="t" anchorCtr="0">
            <a:spAutoFit/>
          </a:bodyPr>
          <a:lstStyle/>
          <a:p>
            <a:pPr eaLnBrk="1" hangingPunct="1">
              <a:defRPr/>
            </a:pPr>
            <a:r>
              <a:rPr lang="en-US" sz="3600" b="1" dirty="0" err="1" smtClean="0">
                <a:solidFill>
                  <a:schemeClr val="tx1"/>
                </a:solidFill>
                <a:effectLst>
                  <a:outerShdw blurRad="38100" dist="38100" dir="2700000" algn="tl">
                    <a:srgbClr val="000000"/>
                  </a:outerShdw>
                </a:effectLst>
                <a:ea typeface="SimSun" pitchFamily="2" charset="-122"/>
              </a:rPr>
              <a:t>Những</a:t>
            </a:r>
            <a:r>
              <a:rPr lang="en-US" sz="3600" b="1" dirty="0" smtClean="0">
                <a:solidFill>
                  <a:schemeClr val="tx1"/>
                </a:solidFill>
                <a:effectLst>
                  <a:outerShdw blurRad="38100" dist="38100" dir="2700000" algn="tl">
                    <a:srgbClr val="000000"/>
                  </a:outerShdw>
                </a:effectLst>
                <a:ea typeface="SimSun" pitchFamily="2" charset="-122"/>
              </a:rPr>
              <a:t> </a:t>
            </a:r>
            <a:r>
              <a:rPr lang="en-US" sz="3600" b="1" dirty="0" err="1" smtClean="0">
                <a:solidFill>
                  <a:schemeClr val="tx1"/>
                </a:solidFill>
                <a:effectLst>
                  <a:outerShdw blurRad="38100" dist="38100" dir="2700000" algn="tl">
                    <a:srgbClr val="000000"/>
                  </a:outerShdw>
                </a:effectLst>
                <a:ea typeface="SimSun" pitchFamily="2" charset="-122"/>
              </a:rPr>
              <a:t>Điểm</a:t>
            </a:r>
            <a:r>
              <a:rPr lang="en-US" sz="3600" b="1" dirty="0" smtClean="0">
                <a:solidFill>
                  <a:schemeClr val="tx1"/>
                </a:solidFill>
                <a:effectLst>
                  <a:outerShdw blurRad="38100" dist="38100" dir="2700000" algn="tl">
                    <a:srgbClr val="000000"/>
                  </a:outerShdw>
                </a:effectLst>
                <a:ea typeface="SimSun" pitchFamily="2" charset="-122"/>
              </a:rPr>
              <a:t> </a:t>
            </a:r>
            <a:r>
              <a:rPr lang="en-US" sz="3600" b="1" dirty="0" err="1" smtClean="0">
                <a:solidFill>
                  <a:schemeClr val="tx1"/>
                </a:solidFill>
                <a:effectLst>
                  <a:outerShdw blurRad="38100" dist="38100" dir="2700000" algn="tl">
                    <a:srgbClr val="000000"/>
                  </a:outerShdw>
                </a:effectLst>
                <a:ea typeface="SimSun" pitchFamily="2" charset="-122"/>
              </a:rPr>
              <a:t>Giống</a:t>
            </a:r>
            <a:r>
              <a:rPr lang="en-US" sz="3600" b="1" dirty="0" smtClean="0">
                <a:solidFill>
                  <a:schemeClr val="tx1"/>
                </a:solidFill>
                <a:effectLst>
                  <a:outerShdw blurRad="38100" dist="38100" dir="2700000" algn="tl">
                    <a:srgbClr val="000000"/>
                  </a:outerShdw>
                </a:effectLst>
                <a:ea typeface="SimSun" pitchFamily="2" charset="-122"/>
              </a:rPr>
              <a:t> </a:t>
            </a:r>
            <a:r>
              <a:rPr lang="en-US" sz="3600" b="1" dirty="0" err="1" smtClean="0">
                <a:solidFill>
                  <a:schemeClr val="tx1"/>
                </a:solidFill>
                <a:effectLst>
                  <a:outerShdw blurRad="38100" dist="38100" dir="2700000" algn="tl">
                    <a:srgbClr val="000000"/>
                  </a:outerShdw>
                </a:effectLst>
                <a:ea typeface="SimSun" pitchFamily="2" charset="-122"/>
              </a:rPr>
              <a:t>Nhau</a:t>
            </a:r>
            <a:endParaRPr lang="en-US" sz="3600" b="1" dirty="0" smtClean="0">
              <a:solidFill>
                <a:schemeClr val="tx1"/>
              </a:solidFill>
              <a:effectLst>
                <a:outerShdw blurRad="38100" dist="38100" dir="2700000" algn="tl">
                  <a:srgbClr val="000000"/>
                </a:outerShdw>
              </a:effectLst>
              <a:ea typeface="SimSun" pitchFamily="2" charset="-122"/>
            </a:endParaRPr>
          </a:p>
        </p:txBody>
      </p:sp>
      <p:sp>
        <p:nvSpPr>
          <p:cNvPr id="68614" name="Rectangle 6"/>
          <p:cNvSpPr>
            <a:spLocks noChangeArrowheads="1"/>
          </p:cNvSpPr>
          <p:nvPr/>
        </p:nvSpPr>
        <p:spPr bwMode="auto">
          <a:xfrm>
            <a:off x="152400" y="990600"/>
            <a:ext cx="8915400" cy="5715000"/>
          </a:xfrm>
          <a:prstGeom prst="rect">
            <a:avLst/>
          </a:prstGeom>
          <a:noFill/>
          <a:ln w="9525">
            <a:noFill/>
            <a:miter lim="800000"/>
            <a:headEnd/>
            <a:tailEnd/>
          </a:ln>
          <a:effectLst/>
        </p:spPr>
        <p:txBody>
          <a:bodyPr anchor="ctr"/>
          <a:lstStyle/>
          <a:p>
            <a:pPr marL="342900" indent="-342900">
              <a:spcBef>
                <a:spcPct val="20000"/>
              </a:spcBef>
              <a:buSzPct val="75000"/>
              <a:buFont typeface="Wingdings" pitchFamily="2" charset="2"/>
              <a:buChar char="l"/>
              <a:defRPr/>
            </a:pPr>
            <a:r>
              <a:rPr lang="en-US" sz="2600" b="1" dirty="0" err="1">
                <a:latin typeface="Arial" pitchFamily="34" charset="0"/>
                <a:cs typeface="Arial" pitchFamily="34" charset="0"/>
              </a:rPr>
              <a:t>Mathiơ</a:t>
            </a:r>
            <a:r>
              <a:rPr lang="en-US" sz="2600" b="1" dirty="0">
                <a:latin typeface="Arial" pitchFamily="34" charset="0"/>
                <a:cs typeface="Arial" pitchFamily="34" charset="0"/>
              </a:rPr>
              <a:t>, </a:t>
            </a:r>
            <a:r>
              <a:rPr lang="en-US" sz="2600" b="1" dirty="0" err="1">
                <a:latin typeface="Arial" pitchFamily="34" charset="0"/>
                <a:cs typeface="Arial" pitchFamily="34" charset="0"/>
              </a:rPr>
              <a:t>Mác</a:t>
            </a:r>
            <a:r>
              <a:rPr lang="en-US" sz="2600" b="1" dirty="0">
                <a:latin typeface="Arial" pitchFamily="34" charset="0"/>
                <a:cs typeface="Arial" pitchFamily="34" charset="0"/>
              </a:rPr>
              <a:t> </a:t>
            </a:r>
            <a:r>
              <a:rPr lang="en-US" sz="2600" b="1" dirty="0" err="1">
                <a:latin typeface="Arial" pitchFamily="34" charset="0"/>
                <a:cs typeface="Arial" pitchFamily="34" charset="0"/>
              </a:rPr>
              <a:t>và</a:t>
            </a:r>
            <a:r>
              <a:rPr lang="en-US" sz="2600" b="1" dirty="0">
                <a:latin typeface="Arial" pitchFamily="34" charset="0"/>
                <a:cs typeface="Arial" pitchFamily="34" charset="0"/>
              </a:rPr>
              <a:t> Luca </a:t>
            </a:r>
            <a:r>
              <a:rPr lang="en-US" sz="2600" b="1" dirty="0" err="1">
                <a:latin typeface="Arial" pitchFamily="34" charset="0"/>
                <a:cs typeface="Arial" pitchFamily="34" charset="0"/>
              </a:rPr>
              <a:t>rất</a:t>
            </a:r>
            <a:r>
              <a:rPr lang="en-US" sz="2600" b="1" dirty="0">
                <a:latin typeface="Arial" pitchFamily="34" charset="0"/>
                <a:cs typeface="Arial" pitchFamily="34" charset="0"/>
              </a:rPr>
              <a:t> </a:t>
            </a:r>
            <a:r>
              <a:rPr lang="en-US" sz="2600" b="1" dirty="0" err="1">
                <a:latin typeface="Arial" pitchFamily="34" charset="0"/>
                <a:cs typeface="Arial" pitchFamily="34" charset="0"/>
              </a:rPr>
              <a:t>giống</a:t>
            </a:r>
            <a:r>
              <a:rPr lang="en-US" sz="2600" b="1" dirty="0">
                <a:latin typeface="Arial" pitchFamily="34" charset="0"/>
                <a:cs typeface="Arial" pitchFamily="34" charset="0"/>
              </a:rPr>
              <a:t> </a:t>
            </a:r>
            <a:r>
              <a:rPr lang="en-US" sz="2600" b="1" dirty="0" err="1">
                <a:latin typeface="Arial" pitchFamily="34" charset="0"/>
                <a:cs typeface="Arial" pitchFamily="34" charset="0"/>
              </a:rPr>
              <a:t>nhau</a:t>
            </a:r>
            <a:r>
              <a:rPr lang="en-US" sz="2600" b="1" dirty="0">
                <a:latin typeface="Arial" pitchFamily="34" charset="0"/>
                <a:cs typeface="Arial" pitchFamily="34" charset="0"/>
              </a:rPr>
              <a:t> </a:t>
            </a:r>
            <a:r>
              <a:rPr lang="en-US" sz="2600" b="1" dirty="0" err="1">
                <a:latin typeface="Arial" pitchFamily="34" charset="0"/>
                <a:cs typeface="Arial" pitchFamily="34" charset="0"/>
              </a:rPr>
              <a:t>trong</a:t>
            </a:r>
            <a:r>
              <a:rPr lang="en-US" sz="2600" b="1" dirty="0">
                <a:latin typeface="Arial" pitchFamily="34" charset="0"/>
                <a:cs typeface="Arial" pitchFamily="34" charset="0"/>
              </a:rPr>
              <a:t> </a:t>
            </a:r>
            <a:r>
              <a:rPr lang="en-US" sz="2600" b="1" dirty="0" err="1">
                <a:latin typeface="Arial" pitchFamily="34" charset="0"/>
                <a:cs typeface="Arial" pitchFamily="34" charset="0"/>
              </a:rPr>
              <a:t>khi</a:t>
            </a:r>
            <a:r>
              <a:rPr lang="en-US" sz="2600" b="1" dirty="0">
                <a:latin typeface="Arial" pitchFamily="34" charset="0"/>
                <a:cs typeface="Arial" pitchFamily="34" charset="0"/>
              </a:rPr>
              <a:t> </a:t>
            </a:r>
            <a:r>
              <a:rPr lang="en-US" sz="2600" b="1" dirty="0" err="1">
                <a:latin typeface="Arial" pitchFamily="34" charset="0"/>
                <a:cs typeface="Arial" pitchFamily="34" charset="0"/>
              </a:rPr>
              <a:t>Giăng</a:t>
            </a:r>
            <a:r>
              <a:rPr lang="en-US" sz="2600" b="1" dirty="0">
                <a:latin typeface="Arial" pitchFamily="34" charset="0"/>
                <a:cs typeface="Arial" pitchFamily="34" charset="0"/>
              </a:rPr>
              <a:t> </a:t>
            </a:r>
            <a:r>
              <a:rPr lang="en-US" sz="2600" b="1" dirty="0" err="1">
                <a:latin typeface="Arial" pitchFamily="34" charset="0"/>
                <a:cs typeface="Arial" pitchFamily="34" charset="0"/>
              </a:rPr>
              <a:t>lại</a:t>
            </a:r>
            <a:r>
              <a:rPr lang="en-US" sz="2600" b="1" dirty="0">
                <a:latin typeface="Arial" pitchFamily="34" charset="0"/>
                <a:cs typeface="Arial" pitchFamily="34" charset="0"/>
              </a:rPr>
              <a:t> </a:t>
            </a:r>
            <a:r>
              <a:rPr lang="en-US" sz="2600" b="1" dirty="0" err="1">
                <a:latin typeface="Arial" pitchFamily="34" charset="0"/>
                <a:cs typeface="Arial" pitchFamily="34" charset="0"/>
              </a:rPr>
              <a:t>khác</a:t>
            </a:r>
            <a:r>
              <a:rPr lang="en-US" sz="2600" b="1" dirty="0">
                <a:latin typeface="Arial" pitchFamily="34" charset="0"/>
                <a:cs typeface="Arial" pitchFamily="34" charset="0"/>
              </a:rPr>
              <a:t>. </a:t>
            </a:r>
          </a:p>
          <a:p>
            <a:pPr marL="342900" indent="-342900">
              <a:spcBef>
                <a:spcPct val="20000"/>
              </a:spcBef>
              <a:buSzPct val="75000"/>
              <a:buFont typeface="Wingdings" pitchFamily="2" charset="2"/>
              <a:buChar char="l"/>
              <a:defRPr/>
            </a:pPr>
            <a:r>
              <a:rPr lang="en-US" sz="2600" b="1" dirty="0" err="1">
                <a:latin typeface="Arial" pitchFamily="34" charset="0"/>
                <a:cs typeface="Arial" pitchFamily="34" charset="0"/>
              </a:rPr>
              <a:t>Ba</a:t>
            </a:r>
            <a:r>
              <a:rPr lang="en-US" sz="2600" b="1" dirty="0">
                <a:latin typeface="Arial" pitchFamily="34" charset="0"/>
                <a:cs typeface="Arial" pitchFamily="34" charset="0"/>
              </a:rPr>
              <a:t> </a:t>
            </a:r>
            <a:r>
              <a:rPr lang="en-US" sz="2600" b="1" dirty="0" err="1">
                <a:latin typeface="Arial" pitchFamily="34" charset="0"/>
                <a:cs typeface="Arial" pitchFamily="34" charset="0"/>
              </a:rPr>
              <a:t>sách</a:t>
            </a:r>
            <a:r>
              <a:rPr lang="en-US" sz="2600" b="1" dirty="0">
                <a:latin typeface="Arial" pitchFamily="34" charset="0"/>
                <a:cs typeface="Arial" pitchFamily="34" charset="0"/>
              </a:rPr>
              <a:t> </a:t>
            </a:r>
            <a:r>
              <a:rPr lang="en-US" sz="2600" b="1" dirty="0" err="1">
                <a:latin typeface="Arial" pitchFamily="34" charset="0"/>
                <a:cs typeface="Arial" pitchFamily="34" charset="0"/>
              </a:rPr>
              <a:t>Phúc</a:t>
            </a:r>
            <a:r>
              <a:rPr lang="en-US" sz="2600" b="1" dirty="0">
                <a:latin typeface="Arial" pitchFamily="34" charset="0"/>
                <a:cs typeface="Arial" pitchFamily="34" charset="0"/>
              </a:rPr>
              <a:t> </a:t>
            </a:r>
            <a:r>
              <a:rPr lang="en-US" sz="2600" b="1" dirty="0" err="1">
                <a:latin typeface="Arial" pitchFamily="34" charset="0"/>
                <a:cs typeface="Arial" pitchFamily="34" charset="0"/>
              </a:rPr>
              <a:t>Âm</a:t>
            </a:r>
            <a:r>
              <a:rPr lang="en-US" sz="2600" b="1" dirty="0">
                <a:latin typeface="Arial" pitchFamily="34" charset="0"/>
                <a:cs typeface="Arial" pitchFamily="34" charset="0"/>
              </a:rPr>
              <a:t> </a:t>
            </a:r>
            <a:r>
              <a:rPr lang="en-US" sz="2600" b="1" dirty="0" err="1">
                <a:latin typeface="Arial" pitchFamily="34" charset="0"/>
                <a:cs typeface="Arial" pitchFamily="34" charset="0"/>
              </a:rPr>
              <a:t>đầu</a:t>
            </a:r>
            <a:r>
              <a:rPr lang="en-US" sz="2600" b="1" dirty="0">
                <a:latin typeface="Arial" pitchFamily="34" charset="0"/>
                <a:cs typeface="Arial" pitchFamily="34" charset="0"/>
              </a:rPr>
              <a:t> </a:t>
            </a:r>
            <a:r>
              <a:rPr lang="en-US" sz="2600" b="1" dirty="0" err="1">
                <a:latin typeface="Arial" pitchFamily="34" charset="0"/>
                <a:cs typeface="Arial" pitchFamily="34" charset="0"/>
              </a:rPr>
              <a:t>giống</a:t>
            </a:r>
            <a:r>
              <a:rPr lang="en-US" sz="2600" b="1" dirty="0">
                <a:latin typeface="Arial" pitchFamily="34" charset="0"/>
                <a:cs typeface="Arial" pitchFamily="34" charset="0"/>
              </a:rPr>
              <a:t> </a:t>
            </a:r>
            <a:r>
              <a:rPr lang="en-US" sz="2600" b="1" dirty="0" err="1">
                <a:latin typeface="Arial" pitchFamily="34" charset="0"/>
                <a:cs typeface="Arial" pitchFamily="34" charset="0"/>
              </a:rPr>
              <a:t>nhau</a:t>
            </a:r>
            <a:r>
              <a:rPr lang="en-US" sz="2600" b="1" dirty="0">
                <a:latin typeface="Arial" pitchFamily="34" charset="0"/>
                <a:cs typeface="Arial" pitchFamily="34" charset="0"/>
              </a:rPr>
              <a:t>:</a:t>
            </a:r>
          </a:p>
          <a:p>
            <a:pPr marL="742950" lvl="1" indent="-285750">
              <a:spcBef>
                <a:spcPct val="20000"/>
              </a:spcBef>
              <a:buSzPct val="75000"/>
              <a:buFont typeface="Wingdings" pitchFamily="2" charset="2"/>
              <a:buChar char="l"/>
              <a:defRPr/>
            </a:pPr>
            <a:r>
              <a:rPr lang="en-US" sz="2200" b="1" dirty="0" err="1">
                <a:latin typeface="Arial" pitchFamily="34" charset="0"/>
                <a:cs typeface="Arial" pitchFamily="34" charset="0"/>
              </a:rPr>
              <a:t>Ngôn</a:t>
            </a:r>
            <a:r>
              <a:rPr lang="en-US" sz="2200" b="1" dirty="0">
                <a:latin typeface="Arial" pitchFamily="34" charset="0"/>
                <a:cs typeface="Arial" pitchFamily="34" charset="0"/>
              </a:rPr>
              <a:t> </a:t>
            </a:r>
            <a:r>
              <a:rPr lang="en-US" sz="2200" b="1" dirty="0" err="1">
                <a:latin typeface="Arial" pitchFamily="34" charset="0"/>
                <a:cs typeface="Arial" pitchFamily="34" charset="0"/>
              </a:rPr>
              <a:t>ngữ</a:t>
            </a:r>
            <a:endParaRPr lang="en-US" sz="2200" b="1" dirty="0">
              <a:latin typeface="Arial" pitchFamily="34" charset="0"/>
              <a:cs typeface="Arial" pitchFamily="34" charset="0"/>
            </a:endParaRPr>
          </a:p>
          <a:p>
            <a:pPr marL="742950" lvl="1" indent="-285750">
              <a:spcBef>
                <a:spcPct val="20000"/>
              </a:spcBef>
              <a:buSzPct val="75000"/>
              <a:buFont typeface="Wingdings" pitchFamily="2" charset="2"/>
              <a:buChar char="l"/>
              <a:defRPr/>
            </a:pPr>
            <a:r>
              <a:rPr lang="en-US" sz="2200" b="1" dirty="0" err="1">
                <a:latin typeface="Arial" pitchFamily="34" charset="0"/>
                <a:cs typeface="Arial" pitchFamily="34" charset="0"/>
              </a:rPr>
              <a:t>Tài</a:t>
            </a:r>
            <a:r>
              <a:rPr lang="en-US" sz="2200" b="1" dirty="0">
                <a:latin typeface="Arial" pitchFamily="34" charset="0"/>
                <a:cs typeface="Arial" pitchFamily="34" charset="0"/>
              </a:rPr>
              <a:t> </a:t>
            </a:r>
            <a:r>
              <a:rPr lang="en-US" sz="2200" b="1" dirty="0" err="1">
                <a:latin typeface="Arial" pitchFamily="34" charset="0"/>
                <a:cs typeface="Arial" pitchFamily="34" charset="0"/>
              </a:rPr>
              <a:t>liệu</a:t>
            </a:r>
            <a:r>
              <a:rPr lang="en-US" sz="2200" b="1" dirty="0">
                <a:latin typeface="Arial" pitchFamily="34" charset="0"/>
                <a:cs typeface="Arial" pitchFamily="34" charset="0"/>
              </a:rPr>
              <a:t> </a:t>
            </a:r>
            <a:r>
              <a:rPr lang="en-US" sz="2200" b="1" dirty="0" err="1">
                <a:latin typeface="Arial" pitchFamily="34" charset="0"/>
                <a:cs typeface="Arial" pitchFamily="34" charset="0"/>
              </a:rPr>
              <a:t>trích</a:t>
            </a:r>
            <a:r>
              <a:rPr lang="en-US" sz="2200" b="1" dirty="0">
                <a:latin typeface="Arial" pitchFamily="34" charset="0"/>
                <a:cs typeface="Arial" pitchFamily="34" charset="0"/>
              </a:rPr>
              <a:t> </a:t>
            </a:r>
            <a:r>
              <a:rPr lang="en-US" sz="2200" b="1" dirty="0" err="1">
                <a:latin typeface="Arial" pitchFamily="34" charset="0"/>
                <a:cs typeface="Arial" pitchFamily="34" charset="0"/>
              </a:rPr>
              <a:t>dẫn</a:t>
            </a:r>
            <a:endParaRPr lang="en-US" sz="2200" b="1" dirty="0">
              <a:latin typeface="Arial" pitchFamily="34" charset="0"/>
              <a:cs typeface="Arial" pitchFamily="34" charset="0"/>
            </a:endParaRPr>
          </a:p>
          <a:p>
            <a:pPr marL="742950" lvl="1" indent="-285750">
              <a:spcBef>
                <a:spcPct val="20000"/>
              </a:spcBef>
              <a:buSzPct val="75000"/>
              <a:buFont typeface="Wingdings" pitchFamily="2" charset="2"/>
              <a:buChar char="l"/>
              <a:defRPr/>
            </a:pPr>
            <a:r>
              <a:rPr lang="en-US" sz="2200" b="1" dirty="0" err="1">
                <a:latin typeface="Arial" pitchFamily="34" charset="0"/>
                <a:cs typeface="Arial" pitchFamily="34" charset="0"/>
              </a:rPr>
              <a:t>Thứ</a:t>
            </a:r>
            <a:r>
              <a:rPr lang="en-US" sz="2200" b="1" dirty="0">
                <a:latin typeface="Arial" pitchFamily="34" charset="0"/>
                <a:cs typeface="Arial" pitchFamily="34" charset="0"/>
              </a:rPr>
              <a:t> </a:t>
            </a:r>
            <a:r>
              <a:rPr lang="en-US" sz="2200" b="1" dirty="0" err="1">
                <a:latin typeface="Arial" pitchFamily="34" charset="0"/>
                <a:cs typeface="Arial" pitchFamily="34" charset="0"/>
              </a:rPr>
              <a:t>tự</a:t>
            </a:r>
            <a:r>
              <a:rPr lang="en-US" sz="2200" b="1" dirty="0">
                <a:latin typeface="Arial" pitchFamily="34" charset="0"/>
                <a:cs typeface="Arial" pitchFamily="34" charset="0"/>
              </a:rPr>
              <a:t> </a:t>
            </a:r>
            <a:r>
              <a:rPr lang="en-US" sz="2200" b="1" dirty="0" err="1">
                <a:latin typeface="Arial" pitchFamily="34" charset="0"/>
                <a:cs typeface="Arial" pitchFamily="34" charset="0"/>
              </a:rPr>
              <a:t>tổng</a:t>
            </a:r>
            <a:r>
              <a:rPr lang="en-US" sz="2200" b="1" dirty="0">
                <a:latin typeface="Arial" pitchFamily="34" charset="0"/>
                <a:cs typeface="Arial" pitchFamily="34" charset="0"/>
              </a:rPr>
              <a:t> </a:t>
            </a:r>
            <a:r>
              <a:rPr lang="en-US" sz="2200" b="1" dirty="0" err="1">
                <a:latin typeface="Arial" pitchFamily="34" charset="0"/>
                <a:cs typeface="Arial" pitchFamily="34" charset="0"/>
              </a:rPr>
              <a:t>quát</a:t>
            </a:r>
            <a:r>
              <a:rPr lang="en-US" sz="2200" b="1" dirty="0">
                <a:latin typeface="Arial" pitchFamily="34" charset="0"/>
                <a:cs typeface="Arial" pitchFamily="34" charset="0"/>
              </a:rPr>
              <a:t> </a:t>
            </a:r>
            <a:r>
              <a:rPr lang="en-US" sz="2200" b="1" dirty="0" err="1">
                <a:latin typeface="Arial" pitchFamily="34" charset="0"/>
                <a:cs typeface="Arial" pitchFamily="34" charset="0"/>
              </a:rPr>
              <a:t>các</a:t>
            </a:r>
            <a:r>
              <a:rPr lang="en-US" sz="2200" b="1" dirty="0">
                <a:latin typeface="Arial" pitchFamily="34" charset="0"/>
                <a:cs typeface="Arial" pitchFamily="34" charset="0"/>
              </a:rPr>
              <a:t> </a:t>
            </a:r>
            <a:r>
              <a:rPr lang="en-US" sz="2200" b="1" dirty="0" err="1">
                <a:latin typeface="Arial" pitchFamily="34" charset="0"/>
                <a:cs typeface="Arial" pitchFamily="34" charset="0"/>
              </a:rPr>
              <a:t>sự</a:t>
            </a:r>
            <a:r>
              <a:rPr lang="en-US" sz="2200" b="1" dirty="0">
                <a:latin typeface="Arial" pitchFamily="34" charset="0"/>
                <a:cs typeface="Arial" pitchFamily="34" charset="0"/>
              </a:rPr>
              <a:t> </a:t>
            </a:r>
            <a:r>
              <a:rPr lang="en-US" sz="2200" b="1" dirty="0" err="1">
                <a:latin typeface="Arial" pitchFamily="34" charset="0"/>
                <a:cs typeface="Arial" pitchFamily="34" charset="0"/>
              </a:rPr>
              <a:t>kiện</a:t>
            </a:r>
            <a:r>
              <a:rPr lang="en-US" sz="2200" b="1" dirty="0">
                <a:latin typeface="Arial" pitchFamily="34" charset="0"/>
                <a:cs typeface="Arial" pitchFamily="34" charset="0"/>
              </a:rPr>
              <a:t> </a:t>
            </a:r>
            <a:r>
              <a:rPr lang="en-US" sz="2200" b="1" dirty="0" err="1">
                <a:latin typeface="Arial" pitchFamily="34" charset="0"/>
                <a:cs typeface="Arial" pitchFamily="34" charset="0"/>
              </a:rPr>
              <a:t>và</a:t>
            </a:r>
            <a:r>
              <a:rPr lang="en-US" sz="2200" b="1" dirty="0">
                <a:latin typeface="Arial" pitchFamily="34" charset="0"/>
                <a:cs typeface="Arial" pitchFamily="34" charset="0"/>
              </a:rPr>
              <a:t> </a:t>
            </a:r>
            <a:r>
              <a:rPr lang="en-US" sz="2200" b="1" dirty="0" err="1">
                <a:latin typeface="Arial" pitchFamily="34" charset="0"/>
                <a:cs typeface="Arial" pitchFamily="34" charset="0"/>
              </a:rPr>
              <a:t>những</a:t>
            </a:r>
            <a:r>
              <a:rPr lang="en-US" sz="2200" b="1" dirty="0">
                <a:latin typeface="Arial" pitchFamily="34" charset="0"/>
                <a:cs typeface="Arial" pitchFamily="34" charset="0"/>
              </a:rPr>
              <a:t> </a:t>
            </a:r>
            <a:r>
              <a:rPr lang="en-US" sz="2200" b="1" dirty="0" err="1">
                <a:latin typeface="Arial" pitchFamily="34" charset="0"/>
                <a:cs typeface="Arial" pitchFamily="34" charset="0"/>
              </a:rPr>
              <a:t>câu</a:t>
            </a:r>
            <a:r>
              <a:rPr lang="en-US" sz="2200" b="1" dirty="0">
                <a:latin typeface="Arial" pitchFamily="34" charset="0"/>
                <a:cs typeface="Arial" pitchFamily="34" charset="0"/>
              </a:rPr>
              <a:t> </a:t>
            </a:r>
            <a:r>
              <a:rPr lang="en-US" sz="2200" b="1" dirty="0" err="1">
                <a:latin typeface="Arial" pitchFamily="34" charset="0"/>
                <a:cs typeface="Arial" pitchFamily="34" charset="0"/>
              </a:rPr>
              <a:t>nói</a:t>
            </a:r>
            <a:r>
              <a:rPr lang="en-US" sz="2200" b="1" dirty="0">
                <a:latin typeface="Arial" pitchFamily="34" charset="0"/>
                <a:cs typeface="Arial" pitchFamily="34" charset="0"/>
              </a:rPr>
              <a:t> </a:t>
            </a:r>
            <a:r>
              <a:rPr lang="en-US" sz="2200" b="1" dirty="0" err="1">
                <a:latin typeface="Arial" pitchFamily="34" charset="0"/>
                <a:cs typeface="Arial" pitchFamily="34" charset="0"/>
              </a:rPr>
              <a:t>của</a:t>
            </a:r>
            <a:r>
              <a:rPr lang="en-US" sz="2200" b="1" dirty="0">
                <a:latin typeface="Arial" pitchFamily="34" charset="0"/>
                <a:cs typeface="Arial" pitchFamily="34" charset="0"/>
              </a:rPr>
              <a:t> </a:t>
            </a:r>
            <a:r>
              <a:rPr lang="en-US" sz="2200" b="1" dirty="0" err="1">
                <a:latin typeface="Arial" pitchFamily="34" charset="0"/>
                <a:cs typeface="Arial" pitchFamily="34" charset="0"/>
              </a:rPr>
              <a:t>Chúa</a:t>
            </a:r>
            <a:r>
              <a:rPr lang="en-US" sz="2200" b="1" dirty="0">
                <a:latin typeface="Arial" pitchFamily="34" charset="0"/>
                <a:cs typeface="Arial" pitchFamily="34" charset="0"/>
              </a:rPr>
              <a:t> Jesus.</a:t>
            </a:r>
          </a:p>
          <a:p>
            <a:pPr marL="342900" indent="-342900">
              <a:spcBef>
                <a:spcPct val="20000"/>
              </a:spcBef>
              <a:buSzPct val="75000"/>
              <a:buFont typeface="Wingdings" pitchFamily="2" charset="2"/>
              <a:buChar char="l"/>
              <a:defRPr/>
            </a:pPr>
            <a:r>
              <a:rPr lang="en-US" sz="2600" b="1" dirty="0" err="1">
                <a:latin typeface="Arial" pitchFamily="34" charset="0"/>
                <a:cs typeface="Arial" pitchFamily="34" charset="0"/>
              </a:rPr>
              <a:t>Tính</a:t>
            </a:r>
            <a:r>
              <a:rPr lang="en-US" sz="2600" b="1" dirty="0">
                <a:latin typeface="Arial" pitchFamily="34" charset="0"/>
                <a:cs typeface="Arial" pitchFamily="34" charset="0"/>
              </a:rPr>
              <a:t> </a:t>
            </a:r>
            <a:r>
              <a:rPr lang="en-US" sz="2600" b="1" dirty="0" err="1">
                <a:latin typeface="Arial" pitchFamily="34" charset="0"/>
                <a:cs typeface="Arial" pitchFamily="34" charset="0"/>
              </a:rPr>
              <a:t>theo</a:t>
            </a:r>
            <a:r>
              <a:rPr lang="en-US" sz="2600" b="1" dirty="0">
                <a:latin typeface="Arial" pitchFamily="34" charset="0"/>
                <a:cs typeface="Arial" pitchFamily="34" charset="0"/>
              </a:rPr>
              <a:t> con </a:t>
            </a:r>
            <a:r>
              <a:rPr lang="en-US" sz="2600" b="1" dirty="0" err="1">
                <a:latin typeface="Arial" pitchFamily="34" charset="0"/>
                <a:cs typeface="Arial" pitchFamily="34" charset="0"/>
              </a:rPr>
              <a:t>số</a:t>
            </a:r>
            <a:r>
              <a:rPr lang="en-US" sz="2600" b="1" dirty="0">
                <a:latin typeface="Arial" pitchFamily="34" charset="0"/>
                <a:cs typeface="Arial" pitchFamily="34" charset="0"/>
              </a:rPr>
              <a:t>: </a:t>
            </a:r>
          </a:p>
          <a:p>
            <a:pPr marL="742950" lvl="1" indent="-285750">
              <a:spcBef>
                <a:spcPct val="20000"/>
              </a:spcBef>
              <a:buSzPct val="75000"/>
              <a:buFont typeface="Wingdings" pitchFamily="2" charset="2"/>
              <a:buChar char="l"/>
              <a:defRPr/>
            </a:pPr>
            <a:r>
              <a:rPr lang="en-US" sz="2200" b="1" dirty="0">
                <a:latin typeface="Arial" pitchFamily="34" charset="0"/>
                <a:cs typeface="Arial" pitchFamily="34" charset="0"/>
              </a:rPr>
              <a:t>91 </a:t>
            </a:r>
            <a:r>
              <a:rPr lang="en-US" sz="2200" b="1" dirty="0" err="1">
                <a:latin typeface="Arial" pitchFamily="34" charset="0"/>
                <a:cs typeface="Arial" pitchFamily="34" charset="0"/>
              </a:rPr>
              <a:t>phần</a:t>
            </a:r>
            <a:r>
              <a:rPr lang="en-US" sz="2200" b="1" dirty="0">
                <a:latin typeface="Arial" pitchFamily="34" charset="0"/>
                <a:cs typeface="Arial" pitchFamily="34" charset="0"/>
              </a:rPr>
              <a:t> </a:t>
            </a:r>
            <a:r>
              <a:rPr lang="en-US" sz="2200" b="1" dirty="0" err="1">
                <a:latin typeface="Arial" pitchFamily="34" charset="0"/>
                <a:cs typeface="Arial" pitchFamily="34" charset="0"/>
              </a:rPr>
              <a:t>trăm</a:t>
            </a:r>
            <a:r>
              <a:rPr lang="en-US" sz="2200" b="1" dirty="0">
                <a:latin typeface="Arial" pitchFamily="34" charset="0"/>
                <a:cs typeface="Arial" pitchFamily="34" charset="0"/>
              </a:rPr>
              <a:t> </a:t>
            </a:r>
            <a:r>
              <a:rPr lang="en-US" sz="2200" b="1" dirty="0" err="1">
                <a:latin typeface="Arial" pitchFamily="34" charset="0"/>
                <a:cs typeface="Arial" pitchFamily="34" charset="0"/>
              </a:rPr>
              <a:t>sách</a:t>
            </a:r>
            <a:r>
              <a:rPr lang="en-US" sz="2200" b="1" dirty="0">
                <a:latin typeface="Arial" pitchFamily="34" charset="0"/>
                <a:cs typeface="Arial" pitchFamily="34" charset="0"/>
              </a:rPr>
              <a:t> </a:t>
            </a:r>
            <a:r>
              <a:rPr lang="en-US" sz="2200" b="1" dirty="0" err="1">
                <a:latin typeface="Arial" pitchFamily="34" charset="0"/>
                <a:cs typeface="Arial" pitchFamily="34" charset="0"/>
              </a:rPr>
              <a:t>Mác</a:t>
            </a:r>
            <a:r>
              <a:rPr lang="en-US" sz="2200" b="1" dirty="0">
                <a:latin typeface="Arial" pitchFamily="34" charset="0"/>
                <a:cs typeface="Arial" pitchFamily="34" charset="0"/>
              </a:rPr>
              <a:t> </a:t>
            </a:r>
            <a:r>
              <a:rPr lang="en-US" sz="2200" b="1" dirty="0" err="1">
                <a:latin typeface="Arial" pitchFamily="34" charset="0"/>
                <a:cs typeface="Arial" pitchFamily="34" charset="0"/>
              </a:rPr>
              <a:t>có</a:t>
            </a:r>
            <a:r>
              <a:rPr lang="en-US" sz="2200" b="1" dirty="0">
                <a:latin typeface="Arial" pitchFamily="34" charset="0"/>
                <a:cs typeface="Arial" pitchFamily="34" charset="0"/>
              </a:rPr>
              <a:t> </a:t>
            </a:r>
            <a:r>
              <a:rPr lang="en-US" sz="2200" b="1" dirty="0" err="1">
                <a:latin typeface="Arial" pitchFamily="34" charset="0"/>
                <a:cs typeface="Arial" pitchFamily="34" charset="0"/>
              </a:rPr>
              <a:t>trong</a:t>
            </a:r>
            <a:r>
              <a:rPr lang="en-US" sz="2200" b="1" dirty="0">
                <a:latin typeface="Arial" pitchFamily="34" charset="0"/>
                <a:cs typeface="Arial" pitchFamily="34" charset="0"/>
              </a:rPr>
              <a:t> </a:t>
            </a:r>
            <a:r>
              <a:rPr lang="en-US" sz="2200" b="1" dirty="0" err="1">
                <a:latin typeface="Arial" pitchFamily="34" charset="0"/>
                <a:cs typeface="Arial" pitchFamily="34" charset="0"/>
              </a:rPr>
              <a:t>Mathiơ</a:t>
            </a:r>
            <a:endParaRPr lang="en-US" sz="2200" b="1" dirty="0">
              <a:latin typeface="Arial" pitchFamily="34" charset="0"/>
              <a:cs typeface="Arial" pitchFamily="34" charset="0"/>
            </a:endParaRPr>
          </a:p>
          <a:p>
            <a:pPr marL="742950" lvl="1" indent="-285750">
              <a:spcBef>
                <a:spcPct val="20000"/>
              </a:spcBef>
              <a:buSzPct val="75000"/>
              <a:buFont typeface="Wingdings" pitchFamily="2" charset="2"/>
              <a:buChar char="l"/>
              <a:defRPr/>
            </a:pPr>
            <a:r>
              <a:rPr lang="en-US" sz="2200" b="1" dirty="0">
                <a:latin typeface="Arial" pitchFamily="34" charset="0"/>
                <a:cs typeface="Arial" pitchFamily="34" charset="0"/>
              </a:rPr>
              <a:t>53 </a:t>
            </a:r>
            <a:r>
              <a:rPr lang="en-US" sz="2200" b="1" dirty="0" err="1">
                <a:latin typeface="Arial" pitchFamily="34" charset="0"/>
                <a:cs typeface="Arial" pitchFamily="34" charset="0"/>
              </a:rPr>
              <a:t>phần</a:t>
            </a:r>
            <a:r>
              <a:rPr lang="en-US" sz="2200" b="1" dirty="0">
                <a:latin typeface="Arial" pitchFamily="34" charset="0"/>
                <a:cs typeface="Arial" pitchFamily="34" charset="0"/>
              </a:rPr>
              <a:t> </a:t>
            </a:r>
            <a:r>
              <a:rPr lang="en-US" sz="2200" b="1" dirty="0" err="1">
                <a:latin typeface="Arial" pitchFamily="34" charset="0"/>
                <a:cs typeface="Arial" pitchFamily="34" charset="0"/>
              </a:rPr>
              <a:t>trăm</a:t>
            </a:r>
            <a:r>
              <a:rPr lang="en-US" sz="2200" b="1" dirty="0">
                <a:latin typeface="Arial" pitchFamily="34" charset="0"/>
                <a:cs typeface="Arial" pitchFamily="34" charset="0"/>
              </a:rPr>
              <a:t> </a:t>
            </a:r>
            <a:r>
              <a:rPr lang="en-US" sz="2200" b="1" dirty="0" err="1">
                <a:latin typeface="Arial" pitchFamily="34" charset="0"/>
                <a:cs typeface="Arial" pitchFamily="34" charset="0"/>
              </a:rPr>
              <a:t>sách</a:t>
            </a:r>
            <a:r>
              <a:rPr lang="en-US" sz="2200" b="1" dirty="0">
                <a:latin typeface="Arial" pitchFamily="34" charset="0"/>
                <a:cs typeface="Arial" pitchFamily="34" charset="0"/>
              </a:rPr>
              <a:t> </a:t>
            </a:r>
            <a:r>
              <a:rPr lang="en-US" sz="2200" b="1" dirty="0" err="1">
                <a:latin typeface="Arial" pitchFamily="34" charset="0"/>
                <a:cs typeface="Arial" pitchFamily="34" charset="0"/>
              </a:rPr>
              <a:t>Mác</a:t>
            </a:r>
            <a:r>
              <a:rPr lang="en-US" sz="2200" b="1" dirty="0">
                <a:latin typeface="Arial" pitchFamily="34" charset="0"/>
                <a:cs typeface="Arial" pitchFamily="34" charset="0"/>
              </a:rPr>
              <a:t> </a:t>
            </a:r>
            <a:r>
              <a:rPr lang="en-US" sz="2200" b="1" dirty="0" err="1">
                <a:latin typeface="Arial" pitchFamily="34" charset="0"/>
                <a:cs typeface="Arial" pitchFamily="34" charset="0"/>
              </a:rPr>
              <a:t>có</a:t>
            </a:r>
            <a:r>
              <a:rPr lang="en-US" sz="2200" b="1" dirty="0">
                <a:latin typeface="Arial" pitchFamily="34" charset="0"/>
                <a:cs typeface="Arial" pitchFamily="34" charset="0"/>
              </a:rPr>
              <a:t> </a:t>
            </a:r>
            <a:r>
              <a:rPr lang="en-US" sz="2200" b="1" dirty="0" err="1">
                <a:latin typeface="Arial" pitchFamily="34" charset="0"/>
                <a:cs typeface="Arial" pitchFamily="34" charset="0"/>
              </a:rPr>
              <a:t>trong</a:t>
            </a:r>
            <a:r>
              <a:rPr lang="en-US" sz="2200" b="1" dirty="0">
                <a:latin typeface="Arial" pitchFamily="34" charset="0"/>
                <a:cs typeface="Arial" pitchFamily="34" charset="0"/>
              </a:rPr>
              <a:t> Luca</a:t>
            </a:r>
          </a:p>
          <a:p>
            <a:pPr marL="342900" indent="-342900">
              <a:spcBef>
                <a:spcPct val="20000"/>
              </a:spcBef>
              <a:buSzPct val="75000"/>
              <a:buFont typeface="Wingdings" pitchFamily="2" charset="2"/>
              <a:buChar char="l"/>
              <a:defRPr/>
            </a:pPr>
            <a:r>
              <a:rPr lang="en-US" sz="2700" b="1" dirty="0" err="1">
                <a:latin typeface="Arial" pitchFamily="34" charset="0"/>
                <a:cs typeface="Arial" pitchFamily="34" charset="0"/>
              </a:rPr>
              <a:t>Chính</a:t>
            </a:r>
            <a:r>
              <a:rPr lang="en-US" sz="2700" b="1" dirty="0">
                <a:latin typeface="Arial" pitchFamily="34" charset="0"/>
                <a:cs typeface="Arial" pitchFamily="34" charset="0"/>
              </a:rPr>
              <a:t> </a:t>
            </a:r>
            <a:r>
              <a:rPr lang="en-US" sz="2700" b="1" dirty="0" err="1">
                <a:latin typeface="Arial" pitchFamily="34" charset="0"/>
                <a:cs typeface="Arial" pitchFamily="34" charset="0"/>
              </a:rPr>
              <a:t>những</a:t>
            </a:r>
            <a:r>
              <a:rPr lang="en-US" sz="2700" b="1" dirty="0">
                <a:latin typeface="Arial" pitchFamily="34" charset="0"/>
                <a:cs typeface="Arial" pitchFamily="34" charset="0"/>
              </a:rPr>
              <a:t> </a:t>
            </a:r>
            <a:r>
              <a:rPr lang="en-US" sz="2700" b="1" dirty="0" err="1">
                <a:latin typeface="Arial" pitchFamily="34" charset="0"/>
                <a:cs typeface="Arial" pitchFamily="34" charset="0"/>
              </a:rPr>
              <a:t>chỗ</a:t>
            </a:r>
            <a:r>
              <a:rPr lang="en-US" sz="2700" b="1" dirty="0">
                <a:latin typeface="Arial" pitchFamily="34" charset="0"/>
                <a:cs typeface="Arial" pitchFamily="34" charset="0"/>
              </a:rPr>
              <a:t> </a:t>
            </a:r>
            <a:r>
              <a:rPr lang="en-US" sz="2700" b="1" dirty="0" err="1">
                <a:latin typeface="Arial" pitchFamily="34" charset="0"/>
                <a:cs typeface="Arial" pitchFamily="34" charset="0"/>
              </a:rPr>
              <a:t>giống</a:t>
            </a:r>
            <a:r>
              <a:rPr lang="en-US" sz="2700" b="1" dirty="0">
                <a:latin typeface="Arial" pitchFamily="34" charset="0"/>
                <a:cs typeface="Arial" pitchFamily="34" charset="0"/>
              </a:rPr>
              <a:t> </a:t>
            </a:r>
            <a:r>
              <a:rPr lang="en-US" sz="2700" b="1" dirty="0" err="1">
                <a:latin typeface="Arial" pitchFamily="34" charset="0"/>
                <a:cs typeface="Arial" pitchFamily="34" charset="0"/>
              </a:rPr>
              <a:t>nhau</a:t>
            </a:r>
            <a:r>
              <a:rPr lang="en-US" sz="2700" b="1" dirty="0">
                <a:latin typeface="Arial" pitchFamily="34" charset="0"/>
                <a:cs typeface="Arial" pitchFamily="34" charset="0"/>
              </a:rPr>
              <a:t> </a:t>
            </a:r>
            <a:r>
              <a:rPr lang="en-US" sz="2700" b="1" dirty="0" err="1">
                <a:latin typeface="Arial" pitchFamily="34" charset="0"/>
                <a:cs typeface="Arial" pitchFamily="34" charset="0"/>
              </a:rPr>
              <a:t>này</a:t>
            </a:r>
            <a:r>
              <a:rPr lang="en-US" sz="2700" b="1" dirty="0">
                <a:latin typeface="Arial" pitchFamily="34" charset="0"/>
                <a:cs typeface="Arial" pitchFamily="34" charset="0"/>
              </a:rPr>
              <a:t> </a:t>
            </a:r>
            <a:r>
              <a:rPr lang="en-US" sz="2700" b="1" dirty="0" err="1">
                <a:latin typeface="Arial" pitchFamily="34" charset="0"/>
                <a:cs typeface="Arial" pitchFamily="34" charset="0"/>
              </a:rPr>
              <a:t>gợi</a:t>
            </a:r>
            <a:r>
              <a:rPr lang="en-US" sz="2700" b="1" dirty="0">
                <a:latin typeface="Arial" pitchFamily="34" charset="0"/>
                <a:cs typeface="Arial" pitchFamily="34" charset="0"/>
              </a:rPr>
              <a:t> </a:t>
            </a:r>
            <a:r>
              <a:rPr lang="en-US" sz="2700" b="1" dirty="0" err="1">
                <a:latin typeface="Arial" pitchFamily="34" charset="0"/>
                <a:cs typeface="Arial" pitchFamily="34" charset="0"/>
              </a:rPr>
              <a:t>lên</a:t>
            </a:r>
            <a:r>
              <a:rPr lang="en-US" sz="2700" b="1" dirty="0">
                <a:latin typeface="Arial" pitchFamily="34" charset="0"/>
                <a:cs typeface="Arial" pitchFamily="34" charset="0"/>
              </a:rPr>
              <a:t> </a:t>
            </a:r>
            <a:r>
              <a:rPr lang="en-US" sz="2700" b="1" dirty="0" err="1">
                <a:latin typeface="Arial" pitchFamily="34" charset="0"/>
                <a:cs typeface="Arial" pitchFamily="34" charset="0"/>
              </a:rPr>
              <a:t>thắc</a:t>
            </a:r>
            <a:r>
              <a:rPr lang="en-US" sz="2700" b="1" dirty="0">
                <a:latin typeface="Arial" pitchFamily="34" charset="0"/>
                <a:cs typeface="Arial" pitchFamily="34" charset="0"/>
              </a:rPr>
              <a:t> </a:t>
            </a:r>
            <a:r>
              <a:rPr lang="en-US" sz="2700" b="1" dirty="0" err="1">
                <a:latin typeface="Arial" pitchFamily="34" charset="0"/>
                <a:cs typeface="Arial" pitchFamily="34" charset="0"/>
              </a:rPr>
              <a:t>mắc</a:t>
            </a:r>
            <a:r>
              <a:rPr lang="en-US" sz="2700" b="1" dirty="0">
                <a:latin typeface="Arial" pitchFamily="34" charset="0"/>
                <a:cs typeface="Arial" pitchFamily="34" charset="0"/>
              </a:rPr>
              <a:t> </a:t>
            </a:r>
            <a:r>
              <a:rPr lang="en-US" sz="2700" b="1" dirty="0" err="1">
                <a:latin typeface="Arial" pitchFamily="34" charset="0"/>
                <a:cs typeface="Arial" pitchFamily="34" charset="0"/>
              </a:rPr>
              <a:t>về</a:t>
            </a:r>
            <a:r>
              <a:rPr lang="en-US" sz="2700" b="1" dirty="0">
                <a:latin typeface="Arial" pitchFamily="34" charset="0"/>
                <a:cs typeface="Arial" pitchFamily="34" charset="0"/>
              </a:rPr>
              <a:t> </a:t>
            </a:r>
            <a:r>
              <a:rPr lang="en-US" sz="2700" b="1" dirty="0" err="1">
                <a:latin typeface="Arial" pitchFamily="34" charset="0"/>
                <a:cs typeface="Arial" pitchFamily="34" charset="0"/>
              </a:rPr>
              <a:t>nguồn</a:t>
            </a:r>
            <a:r>
              <a:rPr lang="en-US" sz="2700" b="1" dirty="0">
                <a:latin typeface="Arial" pitchFamily="34" charset="0"/>
                <a:cs typeface="Arial" pitchFamily="34" charset="0"/>
              </a:rPr>
              <a:t> </a:t>
            </a:r>
            <a:r>
              <a:rPr lang="en-US" sz="2700" b="1" dirty="0" err="1">
                <a:latin typeface="Arial" pitchFamily="34" charset="0"/>
                <a:cs typeface="Arial" pitchFamily="34" charset="0"/>
              </a:rPr>
              <a:t>gốc</a:t>
            </a:r>
            <a:r>
              <a:rPr lang="en-US" sz="2700" b="1" dirty="0">
                <a:latin typeface="Arial" pitchFamily="34" charset="0"/>
                <a:cs typeface="Arial" pitchFamily="34" charset="0"/>
              </a:rPr>
              <a:t> </a:t>
            </a:r>
            <a:r>
              <a:rPr lang="en-US" sz="2700" b="1" dirty="0" err="1">
                <a:latin typeface="Arial" pitchFamily="34" charset="0"/>
                <a:cs typeface="Arial" pitchFamily="34" charset="0"/>
              </a:rPr>
              <a:t>của</a:t>
            </a:r>
            <a:r>
              <a:rPr lang="en-US" sz="2700" b="1" dirty="0">
                <a:latin typeface="Arial" pitchFamily="34" charset="0"/>
                <a:cs typeface="Arial" pitchFamily="34" charset="0"/>
              </a:rPr>
              <a:t> </a:t>
            </a:r>
            <a:r>
              <a:rPr lang="en-US" sz="2700" b="1" dirty="0" err="1">
                <a:latin typeface="Arial" pitchFamily="34" charset="0"/>
                <a:cs typeface="Arial" pitchFamily="34" charset="0"/>
              </a:rPr>
              <a:t>ba</a:t>
            </a:r>
            <a:r>
              <a:rPr lang="en-US" sz="2700" b="1" dirty="0">
                <a:latin typeface="Arial" pitchFamily="34" charset="0"/>
                <a:cs typeface="Arial" pitchFamily="34" charset="0"/>
              </a:rPr>
              <a:t> </a:t>
            </a:r>
            <a:r>
              <a:rPr lang="en-US" sz="2700" b="1" dirty="0" err="1">
                <a:latin typeface="Arial" pitchFamily="34" charset="0"/>
                <a:cs typeface="Arial" pitchFamily="34" charset="0"/>
              </a:rPr>
              <a:t>sách</a:t>
            </a:r>
            <a:r>
              <a:rPr lang="en-US" sz="2700" b="1" dirty="0">
                <a:latin typeface="Arial" pitchFamily="34" charset="0"/>
                <a:cs typeface="Arial" pitchFamily="34" charset="0"/>
              </a:rPr>
              <a:t> </a:t>
            </a:r>
            <a:r>
              <a:rPr lang="en-US" sz="2700" b="1" dirty="0" err="1">
                <a:latin typeface="Arial" pitchFamily="34" charset="0"/>
                <a:cs typeface="Arial" pitchFamily="34" charset="0"/>
              </a:rPr>
              <a:t>Cộng</a:t>
            </a:r>
            <a:r>
              <a:rPr lang="en-US" sz="2700" b="1" dirty="0">
                <a:latin typeface="Arial" pitchFamily="34" charset="0"/>
                <a:cs typeface="Arial" pitchFamily="34" charset="0"/>
              </a:rPr>
              <a:t> </a:t>
            </a:r>
            <a:r>
              <a:rPr lang="en-US" sz="2700" b="1" dirty="0" err="1">
                <a:latin typeface="Arial" pitchFamily="34" charset="0"/>
                <a:cs typeface="Arial" pitchFamily="34" charset="0"/>
              </a:rPr>
              <a:t>Quan</a:t>
            </a:r>
            <a:r>
              <a:rPr lang="en-US" sz="2700" b="1" dirty="0">
                <a:latin typeface="Arial" pitchFamily="34" charset="0"/>
                <a:cs typeface="Arial" pitchFamily="34" charset="0"/>
              </a:rPr>
              <a:t>. </a:t>
            </a:r>
            <a:r>
              <a:rPr lang="en-US" sz="2700" b="1" dirty="0" err="1">
                <a:latin typeface="Arial" pitchFamily="34" charset="0"/>
                <a:cs typeface="Arial" pitchFamily="34" charset="0"/>
              </a:rPr>
              <a:t>Có</a:t>
            </a:r>
            <a:r>
              <a:rPr lang="en-US" sz="2700" b="1" dirty="0">
                <a:latin typeface="Arial" pitchFamily="34" charset="0"/>
                <a:cs typeface="Arial" pitchFamily="34" charset="0"/>
              </a:rPr>
              <a:t> </a:t>
            </a:r>
            <a:r>
              <a:rPr lang="en-US" sz="2700" b="1" dirty="0" err="1">
                <a:latin typeface="Arial" pitchFamily="34" charset="0"/>
                <a:cs typeface="Arial" pitchFamily="34" charset="0"/>
              </a:rPr>
              <a:t>phải</a:t>
            </a:r>
            <a:r>
              <a:rPr lang="en-US" sz="2700" b="1" dirty="0">
                <a:latin typeface="Arial" pitchFamily="34" charset="0"/>
                <a:cs typeface="Arial" pitchFamily="34" charset="0"/>
              </a:rPr>
              <a:t> </a:t>
            </a:r>
            <a:r>
              <a:rPr lang="en-US" sz="2700" b="1" dirty="0" err="1">
                <a:latin typeface="Arial" pitchFamily="34" charset="0"/>
                <a:cs typeface="Arial" pitchFamily="34" charset="0"/>
              </a:rPr>
              <a:t>các</a:t>
            </a:r>
            <a:r>
              <a:rPr lang="en-US" sz="2700" b="1" dirty="0">
                <a:latin typeface="Arial" pitchFamily="34" charset="0"/>
                <a:cs typeface="Arial" pitchFamily="34" charset="0"/>
              </a:rPr>
              <a:t> </a:t>
            </a:r>
            <a:r>
              <a:rPr lang="en-US" sz="2700" b="1" dirty="0" err="1">
                <a:latin typeface="Arial" pitchFamily="34" charset="0"/>
                <a:cs typeface="Arial" pitchFamily="34" charset="0"/>
              </a:rPr>
              <a:t>trước</a:t>
            </a:r>
            <a:r>
              <a:rPr lang="en-US" sz="2700" b="1" dirty="0">
                <a:latin typeface="Arial" pitchFamily="34" charset="0"/>
                <a:cs typeface="Arial" pitchFamily="34" charset="0"/>
              </a:rPr>
              <a:t> </a:t>
            </a:r>
            <a:r>
              <a:rPr lang="en-US" sz="2700" b="1" dirty="0" err="1">
                <a:latin typeface="Arial" pitchFamily="34" charset="0"/>
                <a:cs typeface="Arial" pitchFamily="34" charset="0"/>
              </a:rPr>
              <a:t>giả</a:t>
            </a:r>
            <a:r>
              <a:rPr lang="en-US" sz="2700" b="1" dirty="0">
                <a:latin typeface="Arial" pitchFamily="34" charset="0"/>
                <a:cs typeface="Arial" pitchFamily="34" charset="0"/>
              </a:rPr>
              <a:t> </a:t>
            </a:r>
            <a:r>
              <a:rPr lang="en-US" sz="2700" b="1" dirty="0" err="1">
                <a:latin typeface="Arial" pitchFamily="34" charset="0"/>
                <a:cs typeface="Arial" pitchFamily="34" charset="0"/>
              </a:rPr>
              <a:t>dựa</a:t>
            </a:r>
            <a:r>
              <a:rPr lang="en-US" sz="2700" b="1" dirty="0">
                <a:latin typeface="Arial" pitchFamily="34" charset="0"/>
                <a:cs typeface="Arial" pitchFamily="34" charset="0"/>
              </a:rPr>
              <a:t> </a:t>
            </a:r>
            <a:r>
              <a:rPr lang="en-US" sz="2700" b="1" dirty="0" err="1">
                <a:latin typeface="Arial" pitchFamily="34" charset="0"/>
                <a:cs typeface="Arial" pitchFamily="34" charset="0"/>
              </a:rPr>
              <a:t>trên</a:t>
            </a:r>
            <a:r>
              <a:rPr lang="en-US" sz="2700" b="1" dirty="0">
                <a:latin typeface="Arial" pitchFamily="34" charset="0"/>
                <a:cs typeface="Arial" pitchFamily="34" charset="0"/>
              </a:rPr>
              <a:t> </a:t>
            </a:r>
            <a:r>
              <a:rPr lang="en-US" sz="2700" b="1" dirty="0" err="1">
                <a:latin typeface="Arial" pitchFamily="34" charset="0"/>
                <a:cs typeface="Arial" pitchFamily="34" charset="0"/>
              </a:rPr>
              <a:t>một</a:t>
            </a:r>
            <a:r>
              <a:rPr lang="en-US" sz="2700" b="1" dirty="0">
                <a:latin typeface="Arial" pitchFamily="34" charset="0"/>
                <a:cs typeface="Arial" pitchFamily="34" charset="0"/>
              </a:rPr>
              <a:t> </a:t>
            </a:r>
            <a:r>
              <a:rPr lang="en-US" sz="2700" b="1" dirty="0" err="1">
                <a:latin typeface="Arial" pitchFamily="34" charset="0"/>
                <a:cs typeface="Arial" pitchFamily="34" charset="0"/>
              </a:rPr>
              <a:t>nguồn</a:t>
            </a:r>
            <a:r>
              <a:rPr lang="en-US" sz="2700" b="1" dirty="0">
                <a:latin typeface="Arial" pitchFamily="34" charset="0"/>
                <a:cs typeface="Arial" pitchFamily="34" charset="0"/>
              </a:rPr>
              <a:t> </a:t>
            </a:r>
            <a:r>
              <a:rPr lang="en-US" sz="2700" b="1" dirty="0" err="1">
                <a:latin typeface="Arial" pitchFamily="34" charset="0"/>
                <a:cs typeface="Arial" pitchFamily="34" charset="0"/>
              </a:rPr>
              <a:t>chung</a:t>
            </a:r>
            <a:r>
              <a:rPr lang="en-US" sz="2700" b="1" dirty="0">
                <a:latin typeface="Arial" pitchFamily="34" charset="0"/>
                <a:cs typeface="Arial" pitchFamily="34" charset="0"/>
              </a:rPr>
              <a:t>? Hay </a:t>
            </a:r>
            <a:r>
              <a:rPr lang="en-US" sz="2700" b="1" dirty="0" err="1" smtClean="0">
                <a:latin typeface="Arial" pitchFamily="34" charset="0"/>
                <a:cs typeface="Arial" pitchFamily="34" charset="0"/>
              </a:rPr>
              <a:t>họ</a:t>
            </a:r>
            <a:r>
              <a:rPr lang="en-US" sz="2700" b="1" dirty="0" smtClean="0">
                <a:latin typeface="Arial" pitchFamily="34" charset="0"/>
                <a:cs typeface="Arial" pitchFamily="34" charset="0"/>
              </a:rPr>
              <a:t> </a:t>
            </a:r>
            <a:r>
              <a:rPr lang="en-US" sz="2700" b="1" dirty="0" err="1" smtClean="0">
                <a:latin typeface="Arial" pitchFamily="34" charset="0"/>
                <a:cs typeface="Arial" pitchFamily="34" charset="0"/>
              </a:rPr>
              <a:t>dựa</a:t>
            </a:r>
            <a:r>
              <a:rPr lang="en-US" sz="2700" b="1" dirty="0" smtClean="0">
                <a:latin typeface="Arial" pitchFamily="34" charset="0"/>
                <a:cs typeface="Arial" pitchFamily="34" charset="0"/>
              </a:rPr>
              <a:t> </a:t>
            </a:r>
            <a:r>
              <a:rPr lang="en-US" sz="2700" b="1" dirty="0" err="1">
                <a:latin typeface="Arial" pitchFamily="34" charset="0"/>
                <a:cs typeface="Arial" pitchFamily="34" charset="0"/>
              </a:rPr>
              <a:t>lẫn</a:t>
            </a:r>
            <a:r>
              <a:rPr lang="en-US" sz="2700" b="1" dirty="0">
                <a:latin typeface="Arial" pitchFamily="34" charset="0"/>
                <a:cs typeface="Arial" pitchFamily="34" charset="0"/>
              </a:rPr>
              <a:t> </a:t>
            </a:r>
            <a:r>
              <a:rPr lang="en-US" sz="2700" b="1" dirty="0" err="1">
                <a:latin typeface="Arial" pitchFamily="34" charset="0"/>
                <a:cs typeface="Arial" pitchFamily="34" charset="0"/>
              </a:rPr>
              <a:t>nhau</a:t>
            </a:r>
            <a:r>
              <a:rPr lang="en-US" sz="2700" b="1" dirty="0">
                <a:latin typeface="Arial" pitchFamily="34" charset="0"/>
                <a:cs typeface="Arial" pitchFamily="34" charset="0"/>
              </a:rPr>
              <a:t>?</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1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136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3" name="Rectangle 3"/>
          <p:cNvSpPr>
            <a:spLocks noChangeArrowheads="1"/>
          </p:cNvSpPr>
          <p:nvPr/>
        </p:nvSpPr>
        <p:spPr bwMode="auto">
          <a:xfrm>
            <a:off x="1152525" y="69215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4" name="AutoShape 4"/>
          <p:cNvSpPr>
            <a:spLocks noChangeArrowheads="1"/>
          </p:cNvSpPr>
          <p:nvPr/>
        </p:nvSpPr>
        <p:spPr bwMode="auto">
          <a:xfrm>
            <a:off x="1355725" y="850900"/>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1365" name="Text Box 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1366" name="Text Box 6"/>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2" name="Group 7"/>
          <p:cNvGrpSpPr>
            <a:grpSpLocks/>
          </p:cNvGrpSpPr>
          <p:nvPr/>
        </p:nvGrpSpPr>
        <p:grpSpPr bwMode="auto">
          <a:xfrm>
            <a:off x="1152525" y="701675"/>
            <a:ext cx="6751638" cy="5441950"/>
            <a:chOff x="799" y="501"/>
            <a:chExt cx="4678" cy="3885"/>
          </a:xfrm>
        </p:grpSpPr>
        <p:pic>
          <p:nvPicPr>
            <p:cNvPr id="27137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1374"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15370" name="Text Box 10"/>
          <p:cNvSpPr txBox="1">
            <a:spLocks noChangeArrowheads="1"/>
          </p:cNvSpPr>
          <p:nvPr/>
        </p:nvSpPr>
        <p:spPr bwMode="auto">
          <a:xfrm>
            <a:off x="2111375" y="4435475"/>
            <a:ext cx="4884738" cy="105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en-GB" sz="2500" b="1" dirty="0" smtClean="0">
                <a:solidFill>
                  <a:srgbClr val="FFFF00"/>
                </a:solidFill>
                <a:latin typeface="Helvetica" charset="0"/>
                <a:ea typeface="MS Gothic" charset="0"/>
                <a:cs typeface="MS Gothic" charset="0"/>
              </a:rPr>
              <a:t>KHI NHÌN DƯỚI BỐN</a:t>
            </a:r>
          </a:p>
          <a:p>
            <a:pPr algn="ctr" eaLnBrk="1" hangingPunct="1">
              <a:spcBef>
                <a:spcPts val="1575"/>
              </a:spcBef>
              <a:buClr>
                <a:srgbClr val="FFFF00"/>
              </a:buClr>
            </a:pPr>
            <a:r>
              <a:rPr lang="en-GB" sz="2500" b="1" dirty="0" smtClean="0">
                <a:solidFill>
                  <a:srgbClr val="FFFF00"/>
                </a:solidFill>
                <a:latin typeface="Helvetica" charset="0"/>
                <a:ea typeface="MS Gothic" charset="0"/>
                <a:cs typeface="MS Gothic" charset="0"/>
              </a:rPr>
              <a:t> LĂNG KÍNH KHÁC NHAU</a:t>
            </a:r>
            <a:endParaRPr lang="en-GB" sz="2500" b="1" dirty="0">
              <a:solidFill>
                <a:srgbClr val="FFFF00"/>
              </a:solidFill>
              <a:latin typeface="Helvetica" charset="0"/>
              <a:ea typeface="MS Gothic" charset="0"/>
              <a:cs typeface="MS Gothic" charset="0"/>
            </a:endParaRPr>
          </a:p>
        </p:txBody>
      </p:sp>
      <p:sp>
        <p:nvSpPr>
          <p:cNvPr id="271370" name="Text Box 13"/>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271371" name="Title 14"/>
          <p:cNvSpPr>
            <a:spLocks noGrp="1"/>
          </p:cNvSpPr>
          <p:nvPr>
            <p:ph type="title" idx="4294967295"/>
          </p:nvPr>
        </p:nvSpPr>
        <p:spPr bwMode="auto">
          <a:xfrm>
            <a:off x="0" y="1524000"/>
            <a:ext cx="6324600" cy="2786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3900" b="1" i="1" dirty="0" smtClean="0">
                <a:solidFill>
                  <a:srgbClr val="FFFFFF"/>
                </a:solidFill>
                <a:latin typeface="Arial" charset="0"/>
                <a:cs typeface="MS Gothic" charset="0"/>
              </a:rPr>
              <a:t>“</a:t>
            </a:r>
            <a:r>
              <a:rPr lang="en-US" altLang="ja-JP" sz="4400" b="1" i="1" dirty="0" smtClean="0">
                <a:solidFill>
                  <a:srgbClr val="FFFFFF"/>
                </a:solidFill>
                <a:latin typeface="Arial" charset="0"/>
                <a:cs typeface="MS Gothic" charset="0"/>
              </a:rPr>
              <a:t>MỘT BỨC CHÂN DUNG HOÀN TẤT VỀ CHÚA </a:t>
            </a:r>
            <a:r>
              <a:rPr lang="en-US" altLang="ja-JP" sz="4400" b="1" i="1" dirty="0">
                <a:solidFill>
                  <a:srgbClr val="FFFFFF"/>
                </a:solidFill>
                <a:latin typeface="Arial" charset="0"/>
                <a:cs typeface="MS Gothic" charset="0"/>
              </a:rPr>
              <a:t>JESUS CHRIST</a:t>
            </a:r>
            <a:r>
              <a:rPr lang="ja-JP" altLang="en-US" sz="4400" b="1" i="1" dirty="0">
                <a:solidFill>
                  <a:srgbClr val="FFFFFF"/>
                </a:solidFill>
                <a:latin typeface="Arial" charset="0"/>
                <a:cs typeface="MS Gothic" charset="0"/>
              </a:rPr>
              <a:t>”</a:t>
            </a:r>
            <a:endParaRPr lang="en-US" sz="4400" dirty="0">
              <a:latin typeface="Times New Roman" charset="0"/>
              <a:cs typeface="MS Gothic" charset="0"/>
            </a:endParaRPr>
          </a:p>
        </p:txBody>
      </p:sp>
      <p:sp>
        <p:nvSpPr>
          <p:cNvPr id="17" name="TextBox 16"/>
          <p:cNvSpPr txBox="1"/>
          <p:nvPr/>
        </p:nvSpPr>
        <p:spPr>
          <a:xfrm>
            <a:off x="8460432" y="15007"/>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750966902"/>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fade">
                                      <p:cBhvr>
                                        <p:cTn id="7" dur="10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3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34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2" name="AutoShape 4"/>
          <p:cNvSpPr>
            <a:spLocks noChangeArrowheads="1"/>
          </p:cNvSpPr>
          <p:nvPr/>
        </p:nvSpPr>
        <p:spPr bwMode="auto">
          <a:xfrm>
            <a:off x="1355725"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3413" name="Text Box 6"/>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75656" y="1700808"/>
            <a:ext cx="6173787" cy="53108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en-GB" sz="2900" b="1" u="sng" dirty="0" err="1" smtClean="0">
                <a:solidFill>
                  <a:schemeClr val="bg1"/>
                </a:solidFill>
                <a:latin typeface="Arial" charset="0"/>
                <a:ea typeface="MS Gothic" charset="0"/>
                <a:cs typeface="MS Gothic" charset="0"/>
              </a:rPr>
              <a:t>Độc</a:t>
            </a:r>
            <a:r>
              <a:rPr lang="en-GB" sz="2900" b="1" u="sng" dirty="0" smtClean="0">
                <a:solidFill>
                  <a:schemeClr val="bg1"/>
                </a:solidFill>
                <a:latin typeface="Arial" charset="0"/>
                <a:ea typeface="MS Gothic" charset="0"/>
                <a:cs typeface="MS Gothic" charset="0"/>
              </a:rPr>
              <a:t> </a:t>
            </a:r>
            <a:r>
              <a:rPr lang="en-GB" sz="2900" b="1" u="sng" dirty="0" err="1" smtClean="0">
                <a:solidFill>
                  <a:schemeClr val="bg1"/>
                </a:solidFill>
                <a:latin typeface="Arial" charset="0"/>
                <a:ea typeface="MS Gothic" charset="0"/>
                <a:cs typeface="MS Gothic" charset="0"/>
              </a:rPr>
              <a:t>giả</a:t>
            </a:r>
            <a:r>
              <a:rPr lang="en-GB" sz="2900" b="1" u="sng" dirty="0" smtClean="0">
                <a:solidFill>
                  <a:schemeClr val="bg1"/>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riêng</a:t>
            </a:r>
            <a:endParaRPr lang="en-GB" sz="2900" b="1" i="1" u="sng" dirty="0">
              <a:solidFill>
                <a:srgbClr val="FFFFFF"/>
              </a:solidFill>
              <a:latin typeface="Arial" charset="0"/>
              <a:ea typeface="MS Gothic" charset="0"/>
              <a:cs typeface="MS Gothic" charset="0"/>
            </a:endParaRPr>
          </a:p>
        </p:txBody>
      </p:sp>
      <p:sp>
        <p:nvSpPr>
          <p:cNvPr id="16392" name="Text Box 8"/>
          <p:cNvSpPr txBox="1">
            <a:spLocks noChangeArrowheads="1"/>
          </p:cNvSpPr>
          <p:nvPr/>
        </p:nvSpPr>
        <p:spPr bwMode="auto">
          <a:xfrm>
            <a:off x="1398588" y="2622550"/>
            <a:ext cx="6270625" cy="97735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Cách</a:t>
            </a:r>
            <a:r>
              <a:rPr lang="en-GB" sz="2900" b="1" dirty="0" smtClean="0">
                <a:solidFill>
                  <a:srgbClr val="FFFF00"/>
                </a:solidFill>
                <a:latin typeface="Arial" charset="0"/>
                <a:ea typeface="MS Gothic" charset="0"/>
                <a:cs typeface="MS Gothic" charset="0"/>
              </a:rPr>
              <a:t> </a:t>
            </a:r>
            <a:r>
              <a:rPr lang="en-GB" sz="2900" b="1" u="sng" dirty="0" err="1" smtClean="0">
                <a:solidFill>
                  <a:schemeClr val="bg1"/>
                </a:solidFill>
                <a:latin typeface="Arial" charset="0"/>
                <a:ea typeface="MS Gothic" charset="0"/>
                <a:cs typeface="MS Gothic" charset="0"/>
              </a:rPr>
              <a:t>trình</a:t>
            </a:r>
            <a:r>
              <a:rPr lang="en-GB" sz="2900" b="1" u="sng" dirty="0" smtClean="0">
                <a:solidFill>
                  <a:schemeClr val="bg1"/>
                </a:solidFill>
                <a:latin typeface="Arial" charset="0"/>
                <a:ea typeface="MS Gothic" charset="0"/>
                <a:cs typeface="MS Gothic" charset="0"/>
              </a:rPr>
              <a:t> </a:t>
            </a:r>
            <a:r>
              <a:rPr lang="en-GB" sz="2900" b="1" u="sng" dirty="0" err="1" smtClean="0">
                <a:solidFill>
                  <a:schemeClr val="bg1"/>
                </a:solidFill>
                <a:latin typeface="Arial" charset="0"/>
                <a:ea typeface="MS Gothic" charset="0"/>
                <a:cs typeface="MS Gothic" charset="0"/>
              </a:rPr>
              <a:t>bày</a:t>
            </a:r>
            <a:r>
              <a:rPr lang="en-GB" sz="2900" b="1" u="sng" dirty="0" smtClean="0">
                <a:solidFill>
                  <a:schemeClr val="bg1"/>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riêng</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về</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thân</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vị</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của</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Chúa</a:t>
            </a:r>
            <a:r>
              <a:rPr lang="en-GB" sz="2900" b="1" dirty="0" smtClean="0">
                <a:solidFill>
                  <a:srgbClr val="FFFF00"/>
                </a:solidFill>
                <a:latin typeface="Arial" charset="0"/>
                <a:ea typeface="MS Gothic" charset="0"/>
                <a:cs typeface="MS Gothic" charset="0"/>
              </a:rPr>
              <a:t> Jesus </a:t>
            </a:r>
            <a:r>
              <a:rPr lang="en-GB" sz="2900" b="1" dirty="0">
                <a:solidFill>
                  <a:srgbClr val="FFFF00"/>
                </a:solidFill>
                <a:latin typeface="Arial" charset="0"/>
                <a:ea typeface="MS Gothic" charset="0"/>
                <a:cs typeface="MS Gothic" charset="0"/>
              </a:rPr>
              <a:t>Christ</a:t>
            </a:r>
          </a:p>
        </p:txBody>
      </p:sp>
      <p:sp>
        <p:nvSpPr>
          <p:cNvPr id="16393" name="Text Box 9"/>
          <p:cNvSpPr txBox="1">
            <a:spLocks noChangeArrowheads="1"/>
          </p:cNvSpPr>
          <p:nvPr/>
        </p:nvSpPr>
        <p:spPr bwMode="auto">
          <a:xfrm>
            <a:off x="1509713" y="3935413"/>
            <a:ext cx="6088062" cy="97735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en-GB" sz="2900" b="1" u="sng" dirty="0" err="1" smtClean="0">
                <a:solidFill>
                  <a:schemeClr val="bg1"/>
                </a:solidFill>
                <a:latin typeface="Arial" charset="0"/>
                <a:ea typeface="MS Gothic" charset="0"/>
                <a:cs typeface="MS Gothic" charset="0"/>
              </a:rPr>
              <a:t>Mục</a:t>
            </a:r>
            <a:r>
              <a:rPr lang="en-GB" sz="2900" b="1" u="sng" dirty="0" smtClean="0">
                <a:solidFill>
                  <a:schemeClr val="bg1"/>
                </a:solidFill>
                <a:latin typeface="Arial" charset="0"/>
                <a:ea typeface="MS Gothic" charset="0"/>
                <a:cs typeface="MS Gothic" charset="0"/>
              </a:rPr>
              <a:t> </a:t>
            </a:r>
            <a:r>
              <a:rPr lang="en-GB" sz="2900" b="1" u="sng" dirty="0" err="1" smtClean="0">
                <a:solidFill>
                  <a:schemeClr val="bg1"/>
                </a:solidFill>
                <a:latin typeface="Arial" charset="0"/>
                <a:ea typeface="MS Gothic" charset="0"/>
                <a:cs typeface="MS Gothic" charset="0"/>
              </a:rPr>
              <a:t>đích</a:t>
            </a:r>
            <a:r>
              <a:rPr lang="en-GB" sz="2900" b="1" u="sng" dirty="0" smtClean="0">
                <a:solidFill>
                  <a:schemeClr val="bg1"/>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nền</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tảng</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khi</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viết</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sách</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Phúc</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Âm</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của</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mình</a:t>
            </a:r>
            <a:endParaRPr lang="en-GB" sz="2900" b="1" dirty="0">
              <a:solidFill>
                <a:srgbClr val="FFFF00"/>
              </a:solidFill>
              <a:latin typeface="Arial" charset="0"/>
              <a:ea typeface="MS Gothic" charset="0"/>
              <a:cs typeface="MS Gothic" charset="0"/>
            </a:endParaRPr>
          </a:p>
        </p:txBody>
      </p:sp>
      <p:sp>
        <p:nvSpPr>
          <p:cNvPr id="16394" name="Text Box 10"/>
          <p:cNvSpPr txBox="1">
            <a:spLocks noChangeArrowheads="1"/>
          </p:cNvSpPr>
          <p:nvPr/>
        </p:nvSpPr>
        <p:spPr bwMode="auto">
          <a:xfrm>
            <a:off x="1508125" y="5259388"/>
            <a:ext cx="6416675" cy="53108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en-GB" sz="2900" b="1" u="sng" dirty="0" err="1" smtClean="0">
                <a:solidFill>
                  <a:schemeClr val="bg1"/>
                </a:solidFill>
                <a:latin typeface="Arial" charset="0"/>
                <a:ea typeface="MS Gothic" charset="0"/>
                <a:cs typeface="MS Gothic" charset="0"/>
              </a:rPr>
              <a:t>Thời</a:t>
            </a:r>
            <a:r>
              <a:rPr lang="en-GB" sz="2900" b="1" u="sng" dirty="0" smtClean="0">
                <a:solidFill>
                  <a:schemeClr val="bg1"/>
                </a:solidFill>
                <a:latin typeface="Arial" charset="0"/>
                <a:ea typeface="MS Gothic" charset="0"/>
                <a:cs typeface="MS Gothic" charset="0"/>
              </a:rPr>
              <a:t> </a:t>
            </a:r>
            <a:r>
              <a:rPr lang="en-GB" sz="2900" b="1" u="sng" dirty="0" err="1" smtClean="0">
                <a:solidFill>
                  <a:schemeClr val="bg1"/>
                </a:solidFill>
                <a:latin typeface="Arial" charset="0"/>
                <a:ea typeface="MS Gothic" charset="0"/>
                <a:cs typeface="MS Gothic" charset="0"/>
              </a:rPr>
              <a:t>điểm</a:t>
            </a:r>
            <a:r>
              <a:rPr lang="en-GB" sz="2900" b="1" u="sng" dirty="0" smtClean="0">
                <a:solidFill>
                  <a:schemeClr val="bg1"/>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viết</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của</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riêng</a:t>
            </a:r>
            <a:r>
              <a:rPr lang="en-GB" sz="2900" b="1" dirty="0" smtClean="0">
                <a:solidFill>
                  <a:srgbClr val="FFFF00"/>
                </a:solidFill>
                <a:latin typeface="Arial" charset="0"/>
                <a:ea typeface="MS Gothic" charset="0"/>
                <a:cs typeface="MS Gothic" charset="0"/>
              </a:rPr>
              <a:t> </a:t>
            </a:r>
            <a:r>
              <a:rPr lang="en-GB" sz="2900" b="1" dirty="0" err="1" smtClean="0">
                <a:solidFill>
                  <a:srgbClr val="FFFF00"/>
                </a:solidFill>
                <a:latin typeface="Arial" charset="0"/>
                <a:ea typeface="MS Gothic" charset="0"/>
                <a:cs typeface="MS Gothic" charset="0"/>
              </a:rPr>
              <a:t>mình</a:t>
            </a:r>
            <a:endParaRPr lang="en-GB" sz="2900" b="1" dirty="0">
              <a:solidFill>
                <a:srgbClr val="FFFF00"/>
              </a:solidFill>
              <a:latin typeface="Arial" charset="0"/>
              <a:ea typeface="MS Gothic" charset="0"/>
              <a:cs typeface="MS Gothic" charset="0"/>
            </a:endParaRPr>
          </a:p>
        </p:txBody>
      </p:sp>
      <p:sp>
        <p:nvSpPr>
          <p:cNvPr id="273418" name="Text Box 11"/>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273419" name="Text Box 12"/>
          <p:cNvSpPr txBox="1">
            <a:spLocks noChangeArrowheads="1"/>
          </p:cNvSpPr>
          <p:nvPr/>
        </p:nvSpPr>
        <p:spPr bwMode="auto">
          <a:xfrm>
            <a:off x="8699500" y="6488113"/>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0" y="990600"/>
            <a:ext cx="7772400" cy="792163"/>
          </a:xfrm>
          <a:prstGeom prst="rect">
            <a:avLst/>
          </a:prstGeom>
        </p:spPr>
        <p:txBody>
          <a:bodyPr/>
          <a:lstStyle/>
          <a:p>
            <a:pPr>
              <a:defRPr/>
            </a:pPr>
            <a:r>
              <a:rPr lang="en-GB" sz="3600" b="1" i="1" cap="all" dirty="0" smtClean="0">
                <a:solidFill>
                  <a:srgbClr val="66FFFF"/>
                </a:solidFill>
                <a:latin typeface="Arial" charset="0"/>
                <a:cs typeface="MS Gothic" charset="0"/>
              </a:rPr>
              <a:t>MỖI TRƯỚC </a:t>
            </a:r>
            <a:r>
              <a:rPr lang="en-GB" sz="3600" b="1" i="1" cap="all" dirty="0" err="1" smtClean="0">
                <a:solidFill>
                  <a:srgbClr val="66FFFF"/>
                </a:solidFill>
                <a:latin typeface="Arial" charset="0"/>
                <a:cs typeface="MS Gothic" charset="0"/>
              </a:rPr>
              <a:t>GiẢ</a:t>
            </a:r>
            <a:r>
              <a:rPr lang="en-GB" sz="3600" b="1" i="1" cap="all" dirty="0" smtClean="0">
                <a:solidFill>
                  <a:srgbClr val="66FFFF"/>
                </a:solidFill>
                <a:latin typeface="Arial" charset="0"/>
                <a:cs typeface="MS Gothic" charset="0"/>
              </a:rPr>
              <a:t> PHÚC ÂM CÓ:</a:t>
            </a:r>
            <a:endParaRPr lang="en-GB" sz="3600" b="1" i="1" cap="all" dirty="0">
              <a:solidFill>
                <a:srgbClr val="66FFFF"/>
              </a:solidFill>
              <a:latin typeface="Arial" charset="0"/>
              <a:cs typeface="MS Gothic" charset="0"/>
            </a:endParaRPr>
          </a:p>
        </p:txBody>
      </p:sp>
      <p:sp>
        <p:nvSpPr>
          <p:cNvPr id="15" name="TextBox 1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201643507"/>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54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5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2"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5463"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3" name="Group 9"/>
            <p:cNvGrpSpPr>
              <a:grpSpLocks/>
            </p:cNvGrpSpPr>
            <p:nvPr/>
          </p:nvGrpSpPr>
          <p:grpSpPr bwMode="auto">
            <a:xfrm>
              <a:off x="1232" y="2928"/>
              <a:ext cx="1615" cy="1071"/>
              <a:chOff x="1232" y="2928"/>
              <a:chExt cx="1615" cy="1071"/>
            </a:xfrm>
          </p:grpSpPr>
          <p:sp>
            <p:nvSpPr>
              <p:cNvPr id="275491"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2"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3"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4"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4" name="Group 14"/>
            <p:cNvGrpSpPr>
              <a:grpSpLocks/>
            </p:cNvGrpSpPr>
            <p:nvPr/>
          </p:nvGrpSpPr>
          <p:grpSpPr bwMode="auto">
            <a:xfrm>
              <a:off x="3552" y="2928"/>
              <a:ext cx="1615" cy="1071"/>
              <a:chOff x="3552" y="2928"/>
              <a:chExt cx="1615" cy="1071"/>
            </a:xfrm>
          </p:grpSpPr>
          <p:sp>
            <p:nvSpPr>
              <p:cNvPr id="275487"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8"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9"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90"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5" name="Group 19"/>
            <p:cNvGrpSpPr>
              <a:grpSpLocks/>
            </p:cNvGrpSpPr>
            <p:nvPr/>
          </p:nvGrpSpPr>
          <p:grpSpPr bwMode="auto">
            <a:xfrm>
              <a:off x="3568" y="1008"/>
              <a:ext cx="1615" cy="1071"/>
              <a:chOff x="3568" y="1008"/>
              <a:chExt cx="1615" cy="1071"/>
            </a:xfrm>
          </p:grpSpPr>
          <p:sp>
            <p:nvSpPr>
              <p:cNvPr id="275483"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4"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5"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6"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6" name="Group 24"/>
            <p:cNvGrpSpPr>
              <a:grpSpLocks/>
            </p:cNvGrpSpPr>
            <p:nvPr/>
          </p:nvGrpSpPr>
          <p:grpSpPr bwMode="auto">
            <a:xfrm>
              <a:off x="1264" y="1008"/>
              <a:ext cx="1615" cy="1071"/>
              <a:chOff x="1264" y="1008"/>
              <a:chExt cx="1615" cy="1071"/>
            </a:xfrm>
          </p:grpSpPr>
          <p:sp>
            <p:nvSpPr>
              <p:cNvPr id="275479"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0"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1"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sp>
            <p:nvSpPr>
              <p:cNvPr id="275482"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grpSp>
        <p:nvGrpSpPr>
          <p:cNvPr id="7" name="Group 29"/>
          <p:cNvGrpSpPr>
            <a:grpSpLocks/>
          </p:cNvGrpSpPr>
          <p:nvPr/>
        </p:nvGrpSpPr>
        <p:grpSpPr bwMode="auto">
          <a:xfrm>
            <a:off x="1412875" y="946150"/>
            <a:ext cx="3860800" cy="3332163"/>
            <a:chOff x="979" y="675"/>
            <a:chExt cx="2675" cy="2379"/>
          </a:xfrm>
        </p:grpSpPr>
        <p:sp>
          <p:nvSpPr>
            <p:cNvPr id="275471"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5472"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5473"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5474"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75466" name="Text Box 3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5467" name="Text Box 35"/>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5468" name="Text Box 36"/>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0" y="180975"/>
            <a:ext cx="8229600"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p>
            <a:pPr>
              <a:spcBef>
                <a:spcPts val="1800"/>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sz="2900" b="1" dirty="0" smtClean="0">
                <a:solidFill>
                  <a:srgbClr val="FFEA18"/>
                </a:solidFill>
                <a:latin typeface="Arial" pitchFamily="34" charset="0"/>
                <a:cs typeface="Arial" pitchFamily="34" charset="0"/>
              </a:rPr>
              <a:t>BỐN CHÂN DUNG RIÊNG </a:t>
            </a:r>
            <a:r>
              <a:rPr lang="en-US" sz="2900" b="1" dirty="0" err="1" smtClean="0">
                <a:solidFill>
                  <a:srgbClr val="FFEA18"/>
                </a:solidFill>
                <a:latin typeface="Arial" pitchFamily="34" charset="0"/>
                <a:cs typeface="Arial" pitchFamily="34" charset="0"/>
              </a:rPr>
              <a:t>BiỆT</a:t>
            </a:r>
            <a:r>
              <a:rPr lang="en-US" sz="2900" b="1" dirty="0" smtClean="0">
                <a:solidFill>
                  <a:srgbClr val="FFEA18"/>
                </a:solidFill>
                <a:latin typeface="Arial" pitchFamily="34" charset="0"/>
                <a:cs typeface="Arial" pitchFamily="34" charset="0"/>
              </a:rPr>
              <a:t> </a:t>
            </a:r>
            <a:r>
              <a:rPr lang="en-US" sz="2900" b="1" dirty="0" smtClean="0">
                <a:solidFill>
                  <a:srgbClr val="FFEA18"/>
                </a:solidFill>
                <a:latin typeface="Comic Sans MS" charset="0"/>
                <a:cs typeface="MS Gothic" charset="0"/>
              </a:rPr>
              <a:t>…</a:t>
            </a:r>
            <a:endParaRPr lang="en-US" sz="2900" b="1" dirty="0">
              <a:solidFill>
                <a:srgbClr val="FFEA18"/>
              </a:solidFill>
              <a:latin typeface="Comic Sans MS" charset="0"/>
              <a:cs typeface="MS Gothic" charset="0"/>
            </a:endParaRPr>
          </a:p>
        </p:txBody>
      </p:sp>
      <p:sp>
        <p:nvSpPr>
          <p:cNvPr id="41" name="TextBox 40"/>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94658779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5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5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7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750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8"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0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10"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7511"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7752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752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752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752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18445" name="Rectangle 13"/>
          <p:cNvSpPr>
            <a:spLocks noChangeArrowheads="1"/>
          </p:cNvSpPr>
          <p:nvPr/>
        </p:nvSpPr>
        <p:spPr bwMode="auto">
          <a:xfrm>
            <a:off x="2287588" y="3692525"/>
            <a:ext cx="2036762"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LUCA</a:t>
            </a:r>
            <a:endParaRPr lang="en-GB" sz="3200" b="1" dirty="0">
              <a:solidFill>
                <a:srgbClr val="66FF99"/>
              </a:solidFill>
              <a:latin typeface="Helvetica" charset="0"/>
              <a:ea typeface="MS Gothic" charset="0"/>
              <a:cs typeface="MS Gothic" charset="0"/>
            </a:endParaRPr>
          </a:p>
        </p:txBody>
      </p:sp>
      <p:sp>
        <p:nvSpPr>
          <p:cNvPr id="18446"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MATHIƠ</a:t>
            </a:r>
            <a:endParaRPr lang="en-GB" sz="3200" b="1" dirty="0">
              <a:solidFill>
                <a:srgbClr val="66FF99"/>
              </a:solidFill>
              <a:latin typeface="Helvetica" charset="0"/>
              <a:ea typeface="MS Gothic" charset="0"/>
              <a:cs typeface="MS Gothic" charset="0"/>
            </a:endParaRPr>
          </a:p>
        </p:txBody>
      </p:sp>
      <p:sp>
        <p:nvSpPr>
          <p:cNvPr id="18447"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MÁC</a:t>
            </a:r>
            <a:endParaRPr lang="en-GB" sz="3200" b="1" dirty="0">
              <a:solidFill>
                <a:srgbClr val="66FF99"/>
              </a:solidFill>
              <a:latin typeface="Helvetica" charset="0"/>
              <a:ea typeface="MS Gothic" charset="0"/>
              <a:cs typeface="MS Gothic" charset="0"/>
            </a:endParaRPr>
          </a:p>
        </p:txBody>
      </p:sp>
      <p:sp>
        <p:nvSpPr>
          <p:cNvPr id="18448" name="Rectangle 16"/>
          <p:cNvSpPr>
            <a:spLocks noChangeArrowheads="1"/>
          </p:cNvSpPr>
          <p:nvPr/>
        </p:nvSpPr>
        <p:spPr bwMode="auto">
          <a:xfrm>
            <a:off x="5436097" y="3684588"/>
            <a:ext cx="1802904"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GIĂNG</a:t>
            </a:r>
            <a:endParaRPr lang="en-GB" sz="3200" b="1" dirty="0">
              <a:solidFill>
                <a:srgbClr val="66FF99"/>
              </a:solidFill>
              <a:latin typeface="Helvetica" charset="0"/>
              <a:ea typeface="MS Gothic" charset="0"/>
              <a:cs typeface="MS Gothic" charset="0"/>
            </a:endParaRPr>
          </a:p>
        </p:txBody>
      </p:sp>
      <p:sp>
        <p:nvSpPr>
          <p:cNvPr id="277517"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7518"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7519"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277520" name="Text Box 20"/>
          <p:cNvSpPr txBox="1">
            <a:spLocks noChangeArrowheads="1"/>
          </p:cNvSpPr>
          <p:nvPr/>
        </p:nvSpPr>
        <p:spPr bwMode="auto">
          <a:xfrm>
            <a:off x="8702675"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0" y="2286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2900" b="1" dirty="0" smtClean="0">
                <a:solidFill>
                  <a:srgbClr val="FFEA18"/>
                </a:solidFill>
                <a:latin typeface="Comic Sans MS" charset="0"/>
                <a:cs typeface="MS Gothic" charset="0"/>
              </a:rPr>
              <a:t>LÊN KHUNG CÁC SÁCH PHÚC ÂM…</a:t>
            </a:r>
            <a:endParaRPr lang="en-US" dirty="0">
              <a:latin typeface="Times New Roman" charset="0"/>
              <a:cs typeface="MS Gothic" charset="0"/>
            </a:endParaRPr>
          </a:p>
        </p:txBody>
      </p:sp>
      <p:sp>
        <p:nvSpPr>
          <p:cNvPr id="25" name="TextBox 2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198133571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9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7955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79559" name="AutoShape 7"/>
          <p:cNvSpPr>
            <a:spLocks noChangeArrowheads="1"/>
          </p:cNvSpPr>
          <p:nvPr/>
        </p:nvSpPr>
        <p:spPr bwMode="auto">
          <a:xfrm>
            <a:off x="1259632" y="836712"/>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7959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7959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7959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7959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79561" name="Rectangle 13"/>
          <p:cNvSpPr>
            <a:spLocks noChangeArrowheads="1"/>
          </p:cNvSpPr>
          <p:nvPr/>
        </p:nvSpPr>
        <p:spPr bwMode="auto">
          <a:xfrm>
            <a:off x="2287588" y="3692525"/>
            <a:ext cx="2036762"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LUCA</a:t>
            </a:r>
            <a:endParaRPr lang="en-GB" sz="3200" b="1" dirty="0">
              <a:solidFill>
                <a:srgbClr val="66FF99"/>
              </a:solidFill>
              <a:latin typeface="Helvetica" charset="0"/>
              <a:ea typeface="MS Gothic" charset="0"/>
              <a:cs typeface="MS Gothic" charset="0"/>
            </a:endParaRPr>
          </a:p>
        </p:txBody>
      </p:sp>
      <p:sp>
        <p:nvSpPr>
          <p:cNvPr id="279562" name="Rectangle 14"/>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MATHIƠ</a:t>
            </a:r>
            <a:endParaRPr lang="en-GB" sz="3200" b="1" dirty="0">
              <a:solidFill>
                <a:srgbClr val="66FF99"/>
              </a:solidFill>
              <a:latin typeface="Helvetica" charset="0"/>
              <a:ea typeface="MS Gothic" charset="0"/>
              <a:cs typeface="MS Gothic" charset="0"/>
            </a:endParaRPr>
          </a:p>
        </p:txBody>
      </p:sp>
      <p:sp>
        <p:nvSpPr>
          <p:cNvPr id="279563"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MÁC</a:t>
            </a:r>
            <a:endParaRPr lang="en-GB" sz="3200" b="1" dirty="0">
              <a:solidFill>
                <a:srgbClr val="66FF99"/>
              </a:solidFill>
              <a:latin typeface="Helvetica" charset="0"/>
              <a:ea typeface="MS Gothic" charset="0"/>
              <a:cs typeface="MS Gothic" charset="0"/>
            </a:endParaRPr>
          </a:p>
        </p:txBody>
      </p:sp>
      <p:sp>
        <p:nvSpPr>
          <p:cNvPr id="279564" name="Rectangle 16"/>
          <p:cNvSpPr>
            <a:spLocks noChangeArrowheads="1"/>
          </p:cNvSpPr>
          <p:nvPr/>
        </p:nvSpPr>
        <p:spPr bwMode="auto">
          <a:xfrm>
            <a:off x="5756275" y="3684588"/>
            <a:ext cx="1863725"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GIĂNG</a:t>
            </a:r>
            <a:endParaRPr lang="en-GB" sz="3200" b="1" dirty="0">
              <a:solidFill>
                <a:srgbClr val="66FF99"/>
              </a:solidFill>
              <a:latin typeface="Helvetica" charset="0"/>
              <a:ea typeface="MS Gothic" charset="0"/>
              <a:cs typeface="MS Gothic" charset="0"/>
            </a:endParaRPr>
          </a:p>
        </p:txBody>
      </p:sp>
      <p:grpSp>
        <p:nvGrpSpPr>
          <p:cNvPr id="3" name="Group 17"/>
          <p:cNvGrpSpPr>
            <a:grpSpLocks/>
          </p:cNvGrpSpPr>
          <p:nvPr/>
        </p:nvGrpSpPr>
        <p:grpSpPr bwMode="auto">
          <a:xfrm>
            <a:off x="1652588" y="1560513"/>
            <a:ext cx="2273300" cy="1181100"/>
            <a:chOff x="1145" y="1114"/>
            <a:chExt cx="1575" cy="843"/>
          </a:xfrm>
        </p:grpSpPr>
        <p:grpSp>
          <p:nvGrpSpPr>
            <p:cNvPr id="4" name="Group 18"/>
            <p:cNvGrpSpPr>
              <a:grpSpLocks/>
            </p:cNvGrpSpPr>
            <p:nvPr/>
          </p:nvGrpSpPr>
          <p:grpSpPr bwMode="auto">
            <a:xfrm>
              <a:off x="1145" y="1176"/>
              <a:ext cx="617" cy="781"/>
              <a:chOff x="1145" y="1176"/>
              <a:chExt cx="617" cy="781"/>
            </a:xfrm>
          </p:grpSpPr>
          <p:sp>
            <p:nvSpPr>
              <p:cNvPr id="279593" name="Rectangle 19"/>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FEA18"/>
                    </a:solidFill>
                    <a:latin typeface="Helvetica" charset="0"/>
                    <a:ea typeface="MS Gothic" charset="0"/>
                    <a:cs typeface="MS Gothic" charset="0"/>
                  </a:rPr>
                  <a:t>CHO:</a:t>
                </a:r>
                <a:endParaRPr lang="en-GB" sz="1800" b="1" dirty="0">
                  <a:solidFill>
                    <a:srgbClr val="FFEA18"/>
                  </a:solidFill>
                  <a:latin typeface="Helvetica" charset="0"/>
                  <a:ea typeface="MS Gothic" charset="0"/>
                  <a:cs typeface="MS Gothic" charset="0"/>
                </a:endParaRPr>
              </a:p>
            </p:txBody>
          </p:sp>
          <p:sp>
            <p:nvSpPr>
              <p:cNvPr id="279594"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95"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92" name="Rectangle 22"/>
            <p:cNvSpPr>
              <a:spLocks noChangeArrowheads="1"/>
            </p:cNvSpPr>
            <p:nvPr/>
          </p:nvSpPr>
          <p:spPr bwMode="auto">
            <a:xfrm>
              <a:off x="1496" y="1114"/>
              <a:ext cx="122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a:solidFill>
                    <a:srgbClr val="FFEA18"/>
                  </a:solidFill>
                  <a:latin typeface="Helvetica" charset="0"/>
                  <a:ea typeface="MS Gothic" charset="0"/>
                  <a:cs typeface="MS Gothic" charset="0"/>
                </a:rPr>
                <a:t>   </a:t>
              </a:r>
              <a:r>
                <a:rPr lang="en-GB" sz="2500" b="1" dirty="0" smtClean="0">
                  <a:solidFill>
                    <a:srgbClr val="FFEA18"/>
                  </a:solidFill>
                  <a:latin typeface="Helvetica" charset="0"/>
                  <a:ea typeface="MS Gothic" charset="0"/>
                  <a:cs typeface="MS Gothic" charset="0"/>
                </a:rPr>
                <a:t>DO THÁI</a:t>
              </a:r>
              <a:endParaRPr lang="en-GB" sz="2500" b="1" dirty="0">
                <a:solidFill>
                  <a:srgbClr val="FFEA18"/>
                </a:solidFill>
                <a:latin typeface="Helvetica" charset="0"/>
                <a:ea typeface="MS Gothic" charset="0"/>
                <a:cs typeface="MS Gothic" charset="0"/>
              </a:endParaRPr>
            </a:p>
          </p:txBody>
        </p:sp>
      </p:grpSp>
      <p:grpSp>
        <p:nvGrpSpPr>
          <p:cNvPr id="5" name="Group 23"/>
          <p:cNvGrpSpPr>
            <a:grpSpLocks/>
          </p:cNvGrpSpPr>
          <p:nvPr/>
        </p:nvGrpSpPr>
        <p:grpSpPr bwMode="auto">
          <a:xfrm>
            <a:off x="5070475" y="1570038"/>
            <a:ext cx="2595563" cy="1182687"/>
            <a:chOff x="3513" y="1121"/>
            <a:chExt cx="1799" cy="844"/>
          </a:xfrm>
        </p:grpSpPr>
        <p:grpSp>
          <p:nvGrpSpPr>
            <p:cNvPr id="6" name="Group 24"/>
            <p:cNvGrpSpPr>
              <a:grpSpLocks/>
            </p:cNvGrpSpPr>
            <p:nvPr/>
          </p:nvGrpSpPr>
          <p:grpSpPr bwMode="auto">
            <a:xfrm>
              <a:off x="3513" y="1184"/>
              <a:ext cx="617" cy="781"/>
              <a:chOff x="3513" y="1184"/>
              <a:chExt cx="617" cy="781"/>
            </a:xfrm>
          </p:grpSpPr>
          <p:sp>
            <p:nvSpPr>
              <p:cNvPr id="279588" name="Rectangle 25"/>
              <p:cNvSpPr>
                <a:spLocks noChangeArrowheads="1"/>
              </p:cNvSpPr>
              <p:nvPr/>
            </p:nvSpPr>
            <p:spPr bwMode="auto">
              <a:xfrm>
                <a:off x="3513" y="1184"/>
                <a:ext cx="5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FEA18"/>
                    </a:solidFill>
                    <a:latin typeface="Helvetica" charset="0"/>
                    <a:ea typeface="MS Gothic" charset="0"/>
                    <a:cs typeface="MS Gothic" charset="0"/>
                  </a:rPr>
                  <a:t>CHO:</a:t>
                </a:r>
                <a:endParaRPr lang="en-GB" sz="1800" b="1" dirty="0">
                  <a:solidFill>
                    <a:srgbClr val="FFEA18"/>
                  </a:solidFill>
                  <a:latin typeface="Helvetica" charset="0"/>
                  <a:ea typeface="MS Gothic" charset="0"/>
                  <a:cs typeface="MS Gothic" charset="0"/>
                </a:endParaRPr>
              </a:p>
            </p:txBody>
          </p:sp>
          <p:sp>
            <p:nvSpPr>
              <p:cNvPr id="279589"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90"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87" name="Rectangle 28"/>
            <p:cNvSpPr>
              <a:spLocks noChangeArrowheads="1"/>
            </p:cNvSpPr>
            <p:nvPr/>
          </p:nvSpPr>
          <p:spPr bwMode="auto">
            <a:xfrm>
              <a:off x="4088" y="1121"/>
              <a:ext cx="122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LA MÃ</a:t>
              </a:r>
              <a:endParaRPr lang="en-GB" sz="2500" b="1" dirty="0">
                <a:solidFill>
                  <a:srgbClr val="FFEA18"/>
                </a:solidFill>
                <a:latin typeface="Helvetica" charset="0"/>
                <a:ea typeface="MS Gothic" charset="0"/>
                <a:cs typeface="MS Gothic" charset="0"/>
              </a:endParaRPr>
            </a:p>
          </p:txBody>
        </p:sp>
      </p:grpSp>
      <p:grpSp>
        <p:nvGrpSpPr>
          <p:cNvPr id="7" name="Group 29"/>
          <p:cNvGrpSpPr>
            <a:grpSpLocks/>
          </p:cNvGrpSpPr>
          <p:nvPr/>
        </p:nvGrpSpPr>
        <p:grpSpPr bwMode="auto">
          <a:xfrm>
            <a:off x="1674813" y="4237038"/>
            <a:ext cx="2554287" cy="1182687"/>
            <a:chOff x="1161" y="3025"/>
            <a:chExt cx="1769" cy="844"/>
          </a:xfrm>
        </p:grpSpPr>
        <p:grpSp>
          <p:nvGrpSpPr>
            <p:cNvPr id="8" name="Group 30"/>
            <p:cNvGrpSpPr>
              <a:grpSpLocks/>
            </p:cNvGrpSpPr>
            <p:nvPr/>
          </p:nvGrpSpPr>
          <p:grpSpPr bwMode="auto">
            <a:xfrm>
              <a:off x="1161" y="3088"/>
              <a:ext cx="617" cy="781"/>
              <a:chOff x="1161" y="3088"/>
              <a:chExt cx="617" cy="781"/>
            </a:xfrm>
          </p:grpSpPr>
          <p:sp>
            <p:nvSpPr>
              <p:cNvPr id="279583" name="Rectangle 3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FEA18"/>
                    </a:solidFill>
                    <a:latin typeface="Helvetica" charset="0"/>
                    <a:ea typeface="MS Gothic" charset="0"/>
                    <a:cs typeface="MS Gothic" charset="0"/>
                  </a:rPr>
                  <a:t>CHO:</a:t>
                </a:r>
                <a:endParaRPr lang="en-GB" sz="1800" b="1" dirty="0">
                  <a:solidFill>
                    <a:srgbClr val="FFEA18"/>
                  </a:solidFill>
                  <a:latin typeface="Helvetica" charset="0"/>
                  <a:ea typeface="MS Gothic" charset="0"/>
                  <a:cs typeface="MS Gothic" charset="0"/>
                </a:endParaRPr>
              </a:p>
            </p:txBody>
          </p:sp>
          <p:sp>
            <p:nvSpPr>
              <p:cNvPr id="279584"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85"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82" name="Rectangle 34"/>
            <p:cNvSpPr>
              <a:spLocks noChangeArrowheads="1"/>
            </p:cNvSpPr>
            <p:nvPr/>
          </p:nvSpPr>
          <p:spPr bwMode="auto">
            <a:xfrm>
              <a:off x="1706" y="3025"/>
              <a:ext cx="122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HY LẠP</a:t>
              </a:r>
              <a:endParaRPr lang="en-GB" sz="2500" b="1" dirty="0">
                <a:solidFill>
                  <a:srgbClr val="FFEA18"/>
                </a:solidFill>
                <a:latin typeface="Helvetica" charset="0"/>
                <a:ea typeface="MS Gothic" charset="0"/>
                <a:cs typeface="MS Gothic" charset="0"/>
              </a:endParaRPr>
            </a:p>
          </p:txBody>
        </p:sp>
      </p:grpSp>
      <p:grpSp>
        <p:nvGrpSpPr>
          <p:cNvPr id="9" name="Group 48"/>
          <p:cNvGrpSpPr>
            <a:grpSpLocks/>
          </p:cNvGrpSpPr>
          <p:nvPr/>
        </p:nvGrpSpPr>
        <p:grpSpPr bwMode="auto">
          <a:xfrm>
            <a:off x="4848225" y="4241800"/>
            <a:ext cx="3187700" cy="1177925"/>
            <a:chOff x="3359" y="3028"/>
            <a:chExt cx="2209" cy="841"/>
          </a:xfrm>
        </p:grpSpPr>
        <p:grpSp>
          <p:nvGrpSpPr>
            <p:cNvPr id="10" name="Group 36"/>
            <p:cNvGrpSpPr>
              <a:grpSpLocks/>
            </p:cNvGrpSpPr>
            <p:nvPr/>
          </p:nvGrpSpPr>
          <p:grpSpPr bwMode="auto">
            <a:xfrm>
              <a:off x="3359" y="3088"/>
              <a:ext cx="710" cy="781"/>
              <a:chOff x="3473" y="3088"/>
              <a:chExt cx="617" cy="781"/>
            </a:xfrm>
          </p:grpSpPr>
          <p:sp>
            <p:nvSpPr>
              <p:cNvPr id="279578" name="Rectangle 37"/>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FEA18"/>
                    </a:solidFill>
                    <a:latin typeface="Helvetica" charset="0"/>
                    <a:ea typeface="MS Gothic" charset="0"/>
                    <a:cs typeface="MS Gothic" charset="0"/>
                  </a:rPr>
                  <a:t>CHO:</a:t>
                </a:r>
                <a:endParaRPr lang="en-GB" sz="1800" b="1" dirty="0">
                  <a:solidFill>
                    <a:srgbClr val="FFEA18"/>
                  </a:solidFill>
                  <a:latin typeface="Helvetica" charset="0"/>
                  <a:ea typeface="MS Gothic" charset="0"/>
                  <a:cs typeface="MS Gothic" charset="0"/>
                </a:endParaRPr>
              </a:p>
            </p:txBody>
          </p:sp>
          <p:sp>
            <p:nvSpPr>
              <p:cNvPr id="279579"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79580"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79577" name="Rectangle 40"/>
            <p:cNvSpPr>
              <a:spLocks noChangeArrowheads="1"/>
            </p:cNvSpPr>
            <p:nvPr/>
          </p:nvSpPr>
          <p:spPr bwMode="auto">
            <a:xfrm>
              <a:off x="3792" y="3028"/>
              <a:ext cx="177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HỘI THÁNH</a:t>
              </a:r>
              <a:endParaRPr lang="en-GB" sz="2500" b="1" dirty="0">
                <a:solidFill>
                  <a:srgbClr val="FFEA18"/>
                </a:solidFill>
                <a:latin typeface="Helvetica" charset="0"/>
                <a:ea typeface="MS Gothic" charset="0"/>
                <a:cs typeface="MS Gothic" charset="0"/>
              </a:endParaRPr>
            </a:p>
          </p:txBody>
        </p:sp>
      </p:grpSp>
      <p:sp>
        <p:nvSpPr>
          <p:cNvPr id="279569" name="Text Box 41"/>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79570" name="Text Box 42"/>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9571" name="Text Box 43"/>
          <p:cNvSpPr txBox="1">
            <a:spLocks noChangeArrowheads="1"/>
          </p:cNvSpPr>
          <p:nvPr/>
        </p:nvSpPr>
        <p:spPr bwMode="auto">
          <a:xfrm>
            <a:off x="8651875" y="6124575"/>
            <a:ext cx="1666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79572" name="Text Box 44"/>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279573" name="Text Box 45"/>
          <p:cNvSpPr txBox="1">
            <a:spLocks noChangeArrowheads="1"/>
          </p:cNvSpPr>
          <p:nvPr/>
        </p:nvSpPr>
        <p:spPr bwMode="auto">
          <a:xfrm>
            <a:off x="8694738"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0" y="228600"/>
            <a:ext cx="80772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900" b="1" dirty="0" smtClean="0">
                <a:solidFill>
                  <a:srgbClr val="FFEA18"/>
                </a:solidFill>
                <a:latin typeface="Arial" pitchFamily="34" charset="0"/>
                <a:cs typeface="Arial" pitchFamily="34" charset="0"/>
              </a:rPr>
              <a:t>ĐỘC </a:t>
            </a:r>
            <a:r>
              <a:rPr lang="en-US" sz="2900" b="1" dirty="0" err="1" smtClean="0">
                <a:solidFill>
                  <a:srgbClr val="FFEA18"/>
                </a:solidFill>
                <a:latin typeface="Arial" pitchFamily="34" charset="0"/>
                <a:cs typeface="Arial" pitchFamily="34" charset="0"/>
              </a:rPr>
              <a:t>GiẢ</a:t>
            </a:r>
            <a:r>
              <a:rPr lang="en-US" sz="2900" b="1" dirty="0" smtClean="0">
                <a:solidFill>
                  <a:srgbClr val="FFEA18"/>
                </a:solidFill>
                <a:latin typeface="Arial" pitchFamily="34" charset="0"/>
                <a:cs typeface="Arial" pitchFamily="34" charset="0"/>
              </a:rPr>
              <a:t> CỦA CÁC SÁCH PHÚC ÂM</a:t>
            </a:r>
            <a:r>
              <a:rPr lang="en-US" sz="2900" b="1" dirty="0" smtClean="0">
                <a:solidFill>
                  <a:srgbClr val="FFEA18"/>
                </a:solidFill>
                <a:latin typeface="Comic Sans MS" charset="0"/>
                <a:cs typeface="MS Gothic" charset="0"/>
              </a:rPr>
              <a:t>…</a:t>
            </a:r>
            <a:endParaRPr lang="en-US" dirty="0">
              <a:latin typeface="Times New Roman" charset="0"/>
              <a:cs typeface="MS Gothic" charset="0"/>
            </a:endParaRPr>
          </a:p>
        </p:txBody>
      </p:sp>
      <p:sp>
        <p:nvSpPr>
          <p:cNvPr id="50" name="TextBox 49"/>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26462955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Slide Number Placeholder 3"/>
          <p:cNvSpPr>
            <a:spLocks noGrp="1"/>
          </p:cNvSpPr>
          <p:nvPr>
            <p:ph type="sldNum" sz="quarter" idx="12"/>
          </p:nvPr>
        </p:nvSpPr>
        <p:spPr>
          <a:noFill/>
        </p:spPr>
        <p:txBody>
          <a:bodyPr/>
          <a:lstStyle/>
          <a:p>
            <a:fld id="{812361CC-9473-4E6A-AD77-0038E1259C9C}" type="slidenum">
              <a:rPr lang="en-US" smtClean="0"/>
              <a:pPr/>
              <a:t>2</a:t>
            </a:fld>
            <a:endParaRPr lang="en-US" smtClean="0"/>
          </a:p>
        </p:txBody>
      </p:sp>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dirty="0" err="1" smtClean="0">
                <a:solidFill>
                  <a:schemeClr val="bg1"/>
                </a:solidFill>
                <a:effectLst>
                  <a:outerShdw blurRad="38100" dist="38100" dir="2700000" algn="tl">
                    <a:srgbClr val="000000"/>
                  </a:outerShdw>
                </a:effectLst>
                <a:ea typeface="SimSun" pitchFamily="2" charset="-122"/>
              </a:rPr>
              <a:t>Căn</a:t>
            </a:r>
            <a:r>
              <a:rPr lang="en-US" altLang="zh-CN" sz="3200" dirty="0" smtClean="0">
                <a:solidFill>
                  <a:schemeClr val="bg1"/>
                </a:solidFill>
                <a:effectLst>
                  <a:outerShdw blurRad="38100" dist="38100" dir="2700000" algn="tl">
                    <a:srgbClr val="000000"/>
                  </a:outerShdw>
                </a:effectLst>
                <a:ea typeface="SimSun" pitchFamily="2" charset="-122"/>
              </a:rPr>
              <a:t> </a:t>
            </a:r>
            <a:r>
              <a:rPr lang="en-US" altLang="zh-CN" sz="3200" dirty="0" err="1" smtClean="0">
                <a:solidFill>
                  <a:schemeClr val="bg1"/>
                </a:solidFill>
                <a:effectLst>
                  <a:outerShdw blurRad="38100" dist="38100" dir="2700000" algn="tl">
                    <a:srgbClr val="000000"/>
                  </a:outerShdw>
                </a:effectLst>
                <a:ea typeface="SimSun" pitchFamily="2" charset="-122"/>
              </a:rPr>
              <a:t>Nhà</a:t>
            </a:r>
            <a:r>
              <a:rPr lang="en-US" altLang="zh-CN" sz="3200" dirty="0" smtClean="0">
                <a:solidFill>
                  <a:schemeClr val="bg1"/>
                </a:solidFill>
                <a:effectLst>
                  <a:outerShdw blurRad="38100" dist="38100" dir="2700000" algn="tl">
                    <a:srgbClr val="000000"/>
                  </a:outerShdw>
                </a:effectLst>
                <a:ea typeface="SimSun" pitchFamily="2" charset="-122"/>
              </a:rPr>
              <a:t> </a:t>
            </a:r>
            <a:r>
              <a:rPr lang="en-US" altLang="zh-CN" sz="3200" dirty="0" err="1" smtClean="0">
                <a:solidFill>
                  <a:schemeClr val="bg1"/>
                </a:solidFill>
                <a:effectLst>
                  <a:outerShdw blurRad="38100" dist="38100" dir="2700000" algn="tl">
                    <a:srgbClr val="000000"/>
                  </a:outerShdw>
                </a:effectLst>
                <a:ea typeface="SimSun" pitchFamily="2" charset="-122"/>
              </a:rPr>
              <a:t>Tân</a:t>
            </a:r>
            <a:r>
              <a:rPr lang="en-US" altLang="zh-CN" sz="3200" dirty="0" smtClean="0">
                <a:solidFill>
                  <a:schemeClr val="bg1"/>
                </a:solidFill>
                <a:effectLst>
                  <a:outerShdw blurRad="38100" dist="38100" dir="2700000" algn="tl">
                    <a:srgbClr val="000000"/>
                  </a:outerShdw>
                </a:effectLst>
                <a:ea typeface="SimSun" pitchFamily="2" charset="-122"/>
              </a:rPr>
              <a:t> </a:t>
            </a:r>
            <a:r>
              <a:rPr lang="en-US" altLang="zh-CN" sz="3200" dirty="0" err="1" smtClean="0">
                <a:solidFill>
                  <a:schemeClr val="bg1"/>
                </a:solidFill>
                <a:effectLst>
                  <a:outerShdw blurRad="38100" dist="38100" dir="2700000" algn="tl">
                    <a:srgbClr val="000000"/>
                  </a:outerShdw>
                </a:effectLst>
                <a:ea typeface="SimSun" pitchFamily="2" charset="-122"/>
              </a:rPr>
              <a:t>Ước</a:t>
            </a:r>
            <a:endParaRPr lang="en-US" sz="3200" dirty="0" smtClean="0">
              <a:solidFill>
                <a:schemeClr val="bg1"/>
              </a:solidFill>
              <a:effectLst>
                <a:outerShdw blurRad="38100" dist="38100" dir="2700000" algn="tl">
                  <a:srgbClr val="000000"/>
                </a:outerShdw>
              </a:effectLst>
            </a:endParaRPr>
          </a:p>
        </p:txBody>
      </p:sp>
      <p:pic>
        <p:nvPicPr>
          <p:cNvPr id="38915" name="Picture 5" descr="Column.jpg"/>
          <p:cNvPicPr>
            <a:picLocks noChangeAspect="1"/>
          </p:cNvPicPr>
          <p:nvPr/>
        </p:nvPicPr>
        <p:blipFill>
          <a:blip r:embed="rId3" cstate="print">
            <a:lum bright="26000"/>
          </a:blip>
          <a:srcRect b="50285"/>
          <a:stretch>
            <a:fillRect/>
          </a:stretch>
        </p:blipFill>
        <p:spPr bwMode="auto">
          <a:xfrm>
            <a:off x="6553200" y="2362200"/>
            <a:ext cx="1981200" cy="3390900"/>
          </a:xfrm>
          <a:prstGeom prst="rect">
            <a:avLst/>
          </a:prstGeom>
          <a:noFill/>
          <a:ln w="9525">
            <a:noFill/>
            <a:miter lim="800000"/>
            <a:headEnd/>
            <a:tailEnd/>
          </a:ln>
        </p:spPr>
      </p:pic>
      <p:pic>
        <p:nvPicPr>
          <p:cNvPr id="38916" name="Picture 6" descr="Column.jpg"/>
          <p:cNvPicPr>
            <a:picLocks noChangeAspect="1"/>
          </p:cNvPicPr>
          <p:nvPr/>
        </p:nvPicPr>
        <p:blipFill>
          <a:blip r:embed="rId3" cstate="print">
            <a:lum bright="26000"/>
          </a:blip>
          <a:srcRect b="50285"/>
          <a:stretch>
            <a:fillRect/>
          </a:stretch>
        </p:blipFill>
        <p:spPr bwMode="auto">
          <a:xfrm>
            <a:off x="685800" y="2362200"/>
            <a:ext cx="1981200" cy="3390900"/>
          </a:xfrm>
          <a:prstGeom prst="rect">
            <a:avLst/>
          </a:prstGeom>
          <a:noFill/>
          <a:ln w="9525">
            <a:noFill/>
            <a:miter lim="800000"/>
            <a:headEnd/>
            <a:tailEnd/>
          </a:ln>
        </p:spPr>
      </p:pic>
      <p:sp>
        <p:nvSpPr>
          <p:cNvPr id="8" name="Isosceles Triangle 7"/>
          <p:cNvSpPr>
            <a:spLocks noChangeArrowheads="1"/>
          </p:cNvSpPr>
          <p:nvPr/>
        </p:nvSpPr>
        <p:spPr bwMode="auto">
          <a:xfrm>
            <a:off x="685800" y="762000"/>
            <a:ext cx="7848600" cy="1295400"/>
          </a:xfrm>
          <a:prstGeom prst="triangle">
            <a:avLst>
              <a:gd name="adj" fmla="val 50000"/>
            </a:avLst>
          </a:prstGeom>
          <a:gradFill rotWithShape="1">
            <a:gsLst>
              <a:gs pos="0">
                <a:srgbClr val="D6B688"/>
              </a:gs>
              <a:gs pos="46001">
                <a:srgbClr val="D6B688"/>
              </a:gs>
              <a:gs pos="100000">
                <a:schemeClr val="tx2"/>
              </a:gs>
            </a:gsLst>
            <a:path path="shape">
              <a:fillToRect l="50000" t="50000" r="50000" b="50000"/>
            </a:path>
          </a:gradFill>
          <a:ln w="57150">
            <a:solidFill>
              <a:schemeClr val="tx2"/>
            </a:solidFill>
            <a:round/>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Arial"/>
              <a:ea typeface="+mn-ea"/>
            </a:endParaRPr>
          </a:p>
        </p:txBody>
      </p:sp>
      <p:graphicFrame>
        <p:nvGraphicFramePr>
          <p:cNvPr id="5" name="Table 4"/>
          <p:cNvGraphicFramePr>
            <a:graphicFrameLocks noGrp="1"/>
          </p:cNvGraphicFramePr>
          <p:nvPr/>
        </p:nvGraphicFramePr>
        <p:xfrm>
          <a:off x="-35854" y="1676400"/>
          <a:ext cx="9256054" cy="5191760"/>
        </p:xfrm>
        <a:graphic>
          <a:graphicData uri="http://schemas.openxmlformats.org/drawingml/2006/table">
            <a:tbl>
              <a:tblPr firstRow="1" bandRow="1">
                <a:tableStyleId>{69CF1AB2-1976-4502-BF36-3FF5EA218861}</a:tableStyleId>
              </a:tblPr>
              <a:tblGrid>
                <a:gridCol w="736505"/>
                <a:gridCol w="1983270"/>
                <a:gridCol w="1787281"/>
                <a:gridCol w="119152"/>
                <a:gridCol w="1956618"/>
                <a:gridCol w="1973857"/>
                <a:gridCol w="699371"/>
              </a:tblGrid>
              <a:tr h="370840">
                <a:tc gridSpan="7">
                  <a:txBody>
                    <a:bodyPr/>
                    <a:lstStyle/>
                    <a:p>
                      <a:pPr algn="ctr"/>
                      <a:r>
                        <a:rPr lang="en-US" dirty="0" err="1" smtClean="0">
                          <a:solidFill>
                            <a:schemeClr val="bg1"/>
                          </a:solidFill>
                          <a:effectLst>
                            <a:outerShdw blurRad="38100" dist="38100" dir="2700000" algn="tl">
                              <a:srgbClr val="000000">
                                <a:alpha val="43137"/>
                              </a:srgbClr>
                            </a:outerShdw>
                          </a:effectLst>
                        </a:rPr>
                        <a:t>Thư</a:t>
                      </a:r>
                      <a:r>
                        <a:rPr lang="en-US" baseline="0" dirty="0" smtClean="0">
                          <a:solidFill>
                            <a:schemeClr val="bg1"/>
                          </a:solidFill>
                          <a:effectLst>
                            <a:outerShdw blurRad="38100" dist="38100" dir="2700000" algn="tl">
                              <a:srgbClr val="000000">
                                <a:alpha val="43137"/>
                              </a:srgbClr>
                            </a:outerShdw>
                          </a:effectLst>
                        </a:rPr>
                        <a:t> </a:t>
                      </a:r>
                      <a:r>
                        <a:rPr lang="en-US" baseline="0" dirty="0" err="1" smtClean="0">
                          <a:solidFill>
                            <a:schemeClr val="bg1"/>
                          </a:solidFill>
                          <a:effectLst>
                            <a:outerShdw blurRad="38100" dist="38100" dir="2700000" algn="tl">
                              <a:srgbClr val="000000">
                                <a:alpha val="43137"/>
                              </a:srgbClr>
                            </a:outerShdw>
                          </a:effectLst>
                        </a:rPr>
                        <a:t>tín</a:t>
                      </a:r>
                      <a:r>
                        <a:rPr lang="en-US" baseline="0" dirty="0" smtClean="0">
                          <a:solidFill>
                            <a:schemeClr val="bg1"/>
                          </a:solidFill>
                          <a:effectLst>
                            <a:outerShdw blurRad="38100" dist="38100" dir="2700000" algn="tl">
                              <a:srgbClr val="000000">
                                <a:alpha val="43137"/>
                              </a:srgbClr>
                            </a:outerShdw>
                          </a:effectLst>
                        </a:rPr>
                        <a:t> </a:t>
                      </a:r>
                      <a:r>
                        <a:rPr lang="en-US" baseline="0" dirty="0" err="1" smtClean="0">
                          <a:solidFill>
                            <a:schemeClr val="bg1"/>
                          </a:solidFill>
                          <a:effectLst>
                            <a:outerShdw blurRad="38100" dist="38100" dir="2700000" algn="tl">
                              <a:srgbClr val="000000">
                                <a:alpha val="43137"/>
                              </a:srgbClr>
                            </a:outerShdw>
                          </a:effectLst>
                        </a:rPr>
                        <a:t>Giám</a:t>
                      </a:r>
                      <a:r>
                        <a:rPr lang="en-US" baseline="0" dirty="0" smtClean="0">
                          <a:solidFill>
                            <a:schemeClr val="bg1"/>
                          </a:solidFill>
                          <a:effectLst>
                            <a:outerShdw blurRad="38100" dist="38100" dir="2700000" algn="tl">
                              <a:srgbClr val="000000">
                                <a:alpha val="43137"/>
                              </a:srgbClr>
                            </a:outerShdw>
                          </a:effectLst>
                        </a:rPr>
                        <a:t> </a:t>
                      </a:r>
                      <a:r>
                        <a:rPr lang="en-US" baseline="0" dirty="0" err="1" smtClean="0">
                          <a:solidFill>
                            <a:schemeClr val="bg1"/>
                          </a:solidFill>
                          <a:effectLst>
                            <a:outerShdw blurRad="38100" dist="38100" dir="2700000" algn="tl">
                              <a:srgbClr val="000000">
                                <a:alpha val="43137"/>
                              </a:srgbClr>
                            </a:outerShdw>
                          </a:effectLst>
                        </a:rPr>
                        <a:t>mục</a:t>
                      </a:r>
                      <a:endParaRPr lang="en-US"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dirty="0" smtClean="0">
                          <a:solidFill>
                            <a:srgbClr val="FFFFFF"/>
                          </a:solidFill>
                          <a:effectLst>
                            <a:outerShdw blurRad="38100" dist="38100" dir="2700000" algn="tl">
                              <a:srgbClr val="000000">
                                <a:alpha val="43137"/>
                              </a:srgbClr>
                            </a:outerShdw>
                          </a:effectLst>
                        </a:rPr>
                        <a:t>1 </a:t>
                      </a:r>
                      <a:r>
                        <a:rPr lang="en-US" b="1" dirty="0" err="1" smtClean="0">
                          <a:solidFill>
                            <a:srgbClr val="FFFFFF"/>
                          </a:solidFill>
                          <a:effectLst>
                            <a:outerShdw blurRad="38100" dist="38100" dir="2700000" algn="tl">
                              <a:srgbClr val="000000">
                                <a:alpha val="43137"/>
                              </a:srgbClr>
                            </a:outerShdw>
                          </a:effectLst>
                        </a:rPr>
                        <a:t>Timôthê</a:t>
                      </a:r>
                      <a:endParaRPr lang="en-US" b="1" dirty="0">
                        <a:solidFill>
                          <a:srgbClr val="FFFFFF"/>
                        </a:solidFill>
                        <a:effectLst>
                          <a:outerShdw blurRad="38100" dist="38100" dir="2700000" algn="tl">
                            <a:srgbClr val="000000">
                              <a:alpha val="43137"/>
                            </a:srgbClr>
                          </a:outerShdw>
                        </a:effectLst>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b="1" dirty="0" smtClean="0">
                          <a:solidFill>
                            <a:srgbClr val="FFFFFF"/>
                          </a:solidFill>
                          <a:effectLst>
                            <a:outerShdw blurRad="38100" dist="38100" dir="2700000" algn="tl">
                              <a:srgbClr val="000000">
                                <a:alpha val="43137"/>
                              </a:srgbClr>
                            </a:outerShdw>
                          </a:effectLst>
                        </a:rPr>
                        <a:t>2 </a:t>
                      </a:r>
                      <a:r>
                        <a:rPr lang="en-US" b="1" dirty="0" err="1" smtClean="0">
                          <a:solidFill>
                            <a:srgbClr val="FFFFFF"/>
                          </a:solidFill>
                          <a:effectLst>
                            <a:outerShdw blurRad="38100" dist="38100" dir="2700000" algn="tl">
                              <a:srgbClr val="000000">
                                <a:alpha val="43137"/>
                              </a:srgbClr>
                            </a:outerShdw>
                          </a:effectLst>
                        </a:rPr>
                        <a:t>Timôthê</a:t>
                      </a:r>
                      <a:endParaRPr lang="en-US"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b="1" dirty="0" err="1" smtClean="0">
                          <a:solidFill>
                            <a:srgbClr val="FFFFFF"/>
                          </a:solidFill>
                          <a:effectLst>
                            <a:outerShdw blurRad="38100" dist="38100" dir="2700000" algn="tl">
                              <a:srgbClr val="000000">
                                <a:alpha val="43137"/>
                              </a:srgbClr>
                            </a:outerShdw>
                          </a:effectLst>
                        </a:rPr>
                        <a:t>Tít</a:t>
                      </a:r>
                      <a:endParaRPr lang="en-US"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b="1" dirty="0" err="1" smtClean="0">
                          <a:solidFill>
                            <a:srgbClr val="FFFFFF"/>
                          </a:solidFill>
                          <a:effectLst>
                            <a:outerShdw blurRad="38100" dist="38100" dir="2700000" algn="tl">
                              <a:srgbClr val="000000">
                                <a:alpha val="43137"/>
                              </a:srgbClr>
                            </a:outerShdw>
                          </a:effectLst>
                        </a:rPr>
                        <a:t>Philêmôn</a:t>
                      </a:r>
                      <a:endParaRPr lang="en-US" b="1" dirty="0">
                        <a:solidFill>
                          <a:srgbClr val="FFFFFF"/>
                        </a:solidFill>
                        <a:effectLst>
                          <a:outerShdw blurRad="38100" dist="38100" dir="2700000" algn="tl">
                            <a:srgbClr val="000000">
                              <a:alpha val="43137"/>
                            </a:srgbClr>
                          </a:outerShdw>
                        </a:effectLst>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r>
              <a:tr h="370840">
                <a:tc rowSpan="9">
                  <a:txBody>
                    <a:bodyPr/>
                    <a:lstStyle/>
                    <a:p>
                      <a:pPr algn="ctr"/>
                      <a:r>
                        <a:rPr lang="en-US" b="1" dirty="0" err="1" smtClean="0"/>
                        <a:t>Thư</a:t>
                      </a:r>
                      <a:r>
                        <a:rPr lang="en-US" b="1" baseline="0" dirty="0" smtClean="0"/>
                        <a:t> </a:t>
                      </a:r>
                      <a:r>
                        <a:rPr lang="en-US" b="1" baseline="0" dirty="0" err="1" smtClean="0"/>
                        <a:t>Phao-lô</a:t>
                      </a:r>
                      <a:r>
                        <a:rPr lang="en-US" b="1" baseline="0" dirty="0" smtClean="0"/>
                        <a:t> </a:t>
                      </a:r>
                      <a:r>
                        <a:rPr lang="en-US" b="1" baseline="0" dirty="0" err="1" smtClean="0"/>
                        <a:t>gửi</a:t>
                      </a:r>
                      <a:r>
                        <a:rPr lang="en-US" b="1" baseline="0" dirty="0" smtClean="0"/>
                        <a:t> </a:t>
                      </a:r>
                      <a:r>
                        <a:rPr lang="en-US" b="1" baseline="0" dirty="0" err="1" smtClean="0"/>
                        <a:t>các</a:t>
                      </a:r>
                      <a:r>
                        <a:rPr lang="en-US" b="1" baseline="0" dirty="0" smtClean="0"/>
                        <a:t> </a:t>
                      </a:r>
                    </a:p>
                    <a:p>
                      <a:pPr algn="ctr"/>
                      <a:r>
                        <a:rPr lang="en-US" b="1" baseline="0" dirty="0" err="1" smtClean="0"/>
                        <a:t>Hội</a:t>
                      </a:r>
                      <a:r>
                        <a:rPr lang="en-US" b="1" baseline="0" dirty="0" smtClean="0"/>
                        <a:t> </a:t>
                      </a:r>
                      <a:r>
                        <a:rPr lang="en-US" b="1" baseline="0" dirty="0" err="1" smtClean="0"/>
                        <a:t>Thánh</a:t>
                      </a:r>
                      <a:r>
                        <a:rPr lang="en-US" b="1" baseline="0" dirty="0" smtClean="0"/>
                        <a:t> </a:t>
                      </a:r>
                      <a:endParaRPr lang="en-US"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b="1" dirty="0" smtClean="0">
                          <a:effectLst>
                            <a:outerShdw blurRad="38100" dist="38100" dir="2700000" algn="tl">
                              <a:srgbClr val="000000">
                                <a:alpha val="43137"/>
                              </a:srgbClr>
                            </a:outerShdw>
                          </a:effectLst>
                        </a:rPr>
                        <a:t>2 </a:t>
                      </a:r>
                      <a:r>
                        <a:rPr lang="en-US" b="1" dirty="0" err="1" smtClean="0">
                          <a:effectLst>
                            <a:outerShdw blurRad="38100" dist="38100" dir="2700000" algn="tl">
                              <a:srgbClr val="000000">
                                <a:alpha val="43137"/>
                              </a:srgbClr>
                            </a:outerShdw>
                          </a:effectLst>
                        </a:rPr>
                        <a:t>Têsalônica</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err="1" smtClean="0"/>
                        <a:t>Khải</a:t>
                      </a:r>
                      <a:r>
                        <a:rPr lang="en-US" b="1" baseline="0" dirty="0" smtClean="0"/>
                        <a:t> </a:t>
                      </a:r>
                      <a:r>
                        <a:rPr lang="en-US" b="1" baseline="0" dirty="0" err="1" smtClean="0"/>
                        <a:t>huyền</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b="1" dirty="0" err="1" smtClean="0"/>
                        <a:t>Thư</a:t>
                      </a:r>
                      <a:r>
                        <a:rPr lang="en-US" b="1" baseline="0" dirty="0" smtClean="0"/>
                        <a:t> </a:t>
                      </a:r>
                      <a:r>
                        <a:rPr lang="en-US" b="1" baseline="0" dirty="0" err="1" smtClean="0"/>
                        <a:t>tín</a:t>
                      </a:r>
                      <a:r>
                        <a:rPr lang="en-US" b="1" baseline="0" dirty="0" smtClean="0"/>
                        <a:t> </a:t>
                      </a:r>
                      <a:r>
                        <a:rPr lang="en-US" b="1" baseline="0" dirty="0" err="1" smtClean="0"/>
                        <a:t>Tổng</a:t>
                      </a:r>
                      <a:r>
                        <a:rPr lang="en-US" b="1" baseline="0" dirty="0" smtClean="0"/>
                        <a:t> </a:t>
                      </a:r>
                      <a:r>
                        <a:rPr lang="en-US" b="1" baseline="0" dirty="0" err="1" smtClean="0"/>
                        <a:t>quát</a:t>
                      </a:r>
                      <a:endParaRPr lang="en-US" b="1" dirty="0"/>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1 </a:t>
                      </a:r>
                      <a:r>
                        <a:rPr lang="en-US" b="1" dirty="0" err="1" smtClean="0">
                          <a:effectLst>
                            <a:outerShdw blurRad="38100" dist="38100" dir="2700000" algn="tl">
                              <a:srgbClr val="000000">
                                <a:alpha val="43137"/>
                              </a:srgbClr>
                            </a:outerShdw>
                          </a:effectLst>
                        </a:rPr>
                        <a:t>Têsalônica</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err="1" smtClean="0"/>
                        <a:t>Giuđe</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err="1" smtClean="0">
                          <a:effectLst>
                            <a:outerShdw blurRad="38100" dist="38100" dir="2700000" algn="tl">
                              <a:srgbClr val="000000">
                                <a:alpha val="43137"/>
                              </a:srgbClr>
                            </a:outerShdw>
                          </a:effectLst>
                        </a:rPr>
                        <a:t>Côlôse</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3 </a:t>
                      </a:r>
                      <a:r>
                        <a:rPr lang="en-US" b="1" dirty="0" err="1" smtClean="0"/>
                        <a:t>Giăng</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Philip</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2 </a:t>
                      </a:r>
                      <a:r>
                        <a:rPr lang="en-US" b="1" dirty="0" err="1" smtClean="0"/>
                        <a:t>Giăng</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err="1" smtClean="0">
                          <a:effectLst>
                            <a:outerShdw blurRad="38100" dist="38100" dir="2700000" algn="tl">
                              <a:srgbClr val="000000">
                                <a:alpha val="43137"/>
                              </a:srgbClr>
                            </a:outerShdw>
                          </a:effectLst>
                        </a:rPr>
                        <a:t>Êphêsô</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1 </a:t>
                      </a:r>
                      <a:r>
                        <a:rPr lang="en-US" b="1" dirty="0" err="1" smtClean="0"/>
                        <a:t>Giăng</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Galati</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2 </a:t>
                      </a:r>
                      <a:r>
                        <a:rPr lang="en-US" b="1" dirty="0" err="1" smtClean="0"/>
                        <a:t>Phierơ</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2 </a:t>
                      </a:r>
                      <a:r>
                        <a:rPr lang="en-US" b="1" dirty="0" err="1" smtClean="0">
                          <a:effectLst>
                            <a:outerShdw blurRad="38100" dist="38100" dir="2700000" algn="tl">
                              <a:srgbClr val="000000">
                                <a:alpha val="43137"/>
                              </a:srgbClr>
                            </a:outerShdw>
                          </a:effectLst>
                        </a:rPr>
                        <a:t>Côrinhtô</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smtClean="0"/>
                        <a:t>1 </a:t>
                      </a:r>
                      <a:r>
                        <a:rPr lang="en-US" b="1" dirty="0" err="1" smtClean="0"/>
                        <a:t>Phierơ</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smtClean="0">
                          <a:effectLst>
                            <a:outerShdw blurRad="38100" dist="38100" dir="2700000" algn="tl">
                              <a:srgbClr val="000000">
                                <a:alpha val="43137"/>
                              </a:srgbClr>
                            </a:outerShdw>
                          </a:effectLst>
                        </a:rPr>
                        <a:t>1 </a:t>
                      </a:r>
                      <a:r>
                        <a:rPr lang="en-US" b="1" dirty="0" err="1" smtClean="0">
                          <a:effectLst>
                            <a:outerShdw blurRad="38100" dist="38100" dir="2700000" algn="tl">
                              <a:srgbClr val="000000">
                                <a:alpha val="43137"/>
                              </a:srgbClr>
                            </a:outerShdw>
                          </a:effectLst>
                        </a:rPr>
                        <a:t>Côrinhtô</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err="1" smtClean="0"/>
                        <a:t>Giacơ</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vMerge="1">
                  <a:txBody>
                    <a:bodyPr/>
                    <a:lstStyle/>
                    <a:p>
                      <a:endParaRPr lang="en-US" dirty="0"/>
                    </a:p>
                  </a:txBody>
                  <a:tcPr/>
                </a:tc>
                <a:tc>
                  <a:txBody>
                    <a:bodyPr/>
                    <a:lstStyle/>
                    <a:p>
                      <a:pPr algn="ctr"/>
                      <a:r>
                        <a:rPr lang="en-US" b="1" dirty="0" err="1" smtClean="0">
                          <a:effectLst>
                            <a:outerShdw blurRad="38100" dist="38100" dir="2700000" algn="tl">
                              <a:srgbClr val="000000">
                                <a:alpha val="43137"/>
                              </a:srgbClr>
                            </a:outerShdw>
                          </a:effectLst>
                        </a:rPr>
                        <a:t>Rôma</a:t>
                      </a:r>
                      <a:endParaRPr lang="en-US"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err="1" smtClean="0"/>
                        <a:t>Hêbơrơ</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tr>
              <a:tr h="370840">
                <a:tc>
                  <a:txBody>
                    <a:bodyPr/>
                    <a:lstStyle/>
                    <a:p>
                      <a:pPr algn="ct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b="1" dirty="0" err="1" smtClean="0"/>
                        <a:t>Công</a:t>
                      </a:r>
                      <a:r>
                        <a:rPr lang="en-US" b="1" baseline="0" dirty="0" smtClean="0"/>
                        <a:t> </a:t>
                      </a:r>
                      <a:r>
                        <a:rPr lang="en-US" b="1" baseline="0" dirty="0" err="1" smtClean="0"/>
                        <a:t>vụ</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r>
              <a:tr h="370840">
                <a:tc>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b="1" dirty="0" err="1" smtClean="0">
                          <a:solidFill>
                            <a:schemeClr val="tx1"/>
                          </a:solidFill>
                          <a:effectLst>
                            <a:outerShdw blurRad="38100" dist="38100" dir="2700000" algn="tl">
                              <a:srgbClr val="000000">
                                <a:alpha val="43137"/>
                              </a:srgbClr>
                            </a:outerShdw>
                          </a:effectLst>
                        </a:rPr>
                        <a:t>Mathiơ</a:t>
                      </a:r>
                      <a:endParaRPr lang="en-US"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b="1" dirty="0" err="1" smtClean="0">
                          <a:solidFill>
                            <a:schemeClr val="tx1"/>
                          </a:solidFill>
                          <a:effectLst>
                            <a:outerShdw blurRad="38100" dist="38100" dir="2700000" algn="tl">
                              <a:srgbClr val="000000">
                                <a:alpha val="43137"/>
                              </a:srgbClr>
                            </a:outerShdw>
                          </a:effectLst>
                        </a:rPr>
                        <a:t>Mác</a:t>
                      </a:r>
                      <a:endParaRPr lang="en-US"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b="1" dirty="0" smtClean="0">
                          <a:solidFill>
                            <a:schemeClr val="tx1"/>
                          </a:solidFill>
                          <a:effectLst>
                            <a:outerShdw blurRad="38100" dist="38100" dir="2700000" algn="tl">
                              <a:srgbClr val="000000">
                                <a:alpha val="43137"/>
                              </a:srgbClr>
                            </a:outerShdw>
                          </a:effectLst>
                        </a:rPr>
                        <a:t>Luca</a:t>
                      </a:r>
                      <a:endParaRPr lang="en-US"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b="1" dirty="0" err="1" smtClean="0">
                          <a:solidFill>
                            <a:schemeClr val="tx1"/>
                          </a:solidFill>
                          <a:effectLst>
                            <a:outerShdw blurRad="38100" dist="38100" dir="2700000" algn="tl">
                              <a:srgbClr val="000000">
                                <a:alpha val="43137"/>
                              </a:srgbClr>
                            </a:outerShdw>
                          </a:effectLst>
                        </a:rPr>
                        <a:t>Giăng</a:t>
                      </a:r>
                      <a:endParaRPr lang="en-US"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tr>
              <a:tr h="370840">
                <a:tc gridSpan="7">
                  <a:txBody>
                    <a:bodyPr/>
                    <a:lstStyle/>
                    <a:p>
                      <a:pPr algn="ctr"/>
                      <a:r>
                        <a:rPr lang="en-US" b="1" dirty="0" err="1" smtClean="0">
                          <a:solidFill>
                            <a:srgbClr val="FFFFFF"/>
                          </a:solidFill>
                          <a:effectLst>
                            <a:outerShdw blurRad="38100" dist="38100" dir="2700000" algn="tl">
                              <a:srgbClr val="000000">
                                <a:alpha val="43137"/>
                              </a:srgbClr>
                            </a:outerShdw>
                          </a:effectLst>
                        </a:rPr>
                        <a:t>Các</a:t>
                      </a:r>
                      <a:r>
                        <a:rPr lang="en-US" b="1" baseline="0" dirty="0" smtClean="0">
                          <a:solidFill>
                            <a:srgbClr val="FFFFFF"/>
                          </a:solidFill>
                          <a:effectLst>
                            <a:outerShdw blurRad="38100" dist="38100" dir="2700000" algn="tl">
                              <a:srgbClr val="000000">
                                <a:alpha val="43137"/>
                              </a:srgbClr>
                            </a:outerShdw>
                          </a:effectLst>
                        </a:rPr>
                        <a:t> </a:t>
                      </a:r>
                      <a:r>
                        <a:rPr lang="en-US" b="1" baseline="0" dirty="0" err="1" smtClean="0">
                          <a:solidFill>
                            <a:srgbClr val="FFFFFF"/>
                          </a:solidFill>
                          <a:effectLst>
                            <a:outerShdw blurRad="38100" dist="38100" dir="2700000" algn="tl">
                              <a:srgbClr val="000000">
                                <a:alpha val="43137"/>
                              </a:srgbClr>
                            </a:outerShdw>
                          </a:effectLst>
                        </a:rPr>
                        <a:t>Sách</a:t>
                      </a:r>
                      <a:r>
                        <a:rPr lang="en-US" b="1" baseline="0" dirty="0" smtClean="0">
                          <a:solidFill>
                            <a:srgbClr val="FFFFFF"/>
                          </a:solidFill>
                          <a:effectLst>
                            <a:outerShdw blurRad="38100" dist="38100" dir="2700000" algn="tl">
                              <a:srgbClr val="000000">
                                <a:alpha val="43137"/>
                              </a:srgbClr>
                            </a:outerShdw>
                          </a:effectLst>
                        </a:rPr>
                        <a:t> </a:t>
                      </a:r>
                      <a:r>
                        <a:rPr lang="en-US" b="1" baseline="0" dirty="0" err="1" smtClean="0">
                          <a:solidFill>
                            <a:srgbClr val="FFFFFF"/>
                          </a:solidFill>
                          <a:effectLst>
                            <a:outerShdw blurRad="38100" dist="38100" dir="2700000" algn="tl">
                              <a:srgbClr val="000000">
                                <a:alpha val="43137"/>
                              </a:srgbClr>
                            </a:outerShdw>
                          </a:effectLst>
                        </a:rPr>
                        <a:t>Lịch</a:t>
                      </a:r>
                      <a:r>
                        <a:rPr lang="en-US" b="1" baseline="0" dirty="0" smtClean="0">
                          <a:solidFill>
                            <a:srgbClr val="FFFFFF"/>
                          </a:solidFill>
                          <a:effectLst>
                            <a:outerShdw blurRad="38100" dist="38100" dir="2700000" algn="tl">
                              <a:srgbClr val="000000">
                                <a:alpha val="43137"/>
                              </a:srgbClr>
                            </a:outerShdw>
                          </a:effectLst>
                        </a:rPr>
                        <a:t> </a:t>
                      </a:r>
                      <a:r>
                        <a:rPr lang="en-US" b="1" baseline="0" dirty="0" err="1" smtClean="0">
                          <a:solidFill>
                            <a:srgbClr val="FFFFFF"/>
                          </a:solidFill>
                          <a:effectLst>
                            <a:outerShdw blurRad="38100" dist="38100" dir="2700000" algn="tl">
                              <a:srgbClr val="000000">
                                <a:alpha val="43137"/>
                              </a:srgbClr>
                            </a:outerShdw>
                          </a:effectLst>
                        </a:rPr>
                        <a:t>sử</a:t>
                      </a:r>
                      <a:endParaRPr lang="en-US" b="1" dirty="0">
                        <a:solidFill>
                          <a:srgbClr val="FFFFFF"/>
                        </a:solidFill>
                        <a:effectLst>
                          <a:outerShdw blurRad="38100" dist="38100" dir="2700000" algn="tl">
                            <a:srgbClr val="000000">
                              <a:alpha val="43137"/>
                            </a:srgbClr>
                          </a:outerShdw>
                        </a:effectLst>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bl>
          </a:graphicData>
        </a:graphic>
      </p:graphicFrame>
      <p:pic>
        <p:nvPicPr>
          <p:cNvPr id="38920" name="Picture 8" descr="NTS21 Gra[phic with Map.tiff"/>
          <p:cNvPicPr>
            <a:picLocks noChangeAspect="1"/>
          </p:cNvPicPr>
          <p:nvPr/>
        </p:nvPicPr>
        <p:blipFill>
          <a:blip r:embed="rId8" cstate="print"/>
          <a:srcRect/>
          <a:stretch>
            <a:fillRect/>
          </a:stretch>
        </p:blipFill>
        <p:spPr bwMode="auto">
          <a:xfrm>
            <a:off x="3841750" y="3122613"/>
            <a:ext cx="2482850" cy="2516187"/>
          </a:xfrm>
          <a:prstGeom prst="rect">
            <a:avLst/>
          </a:prstGeom>
          <a:noFill/>
          <a:ln w="9525">
            <a:noFill/>
            <a:miter lim="800000"/>
            <a:headEnd/>
            <a:tailEnd/>
          </a:ln>
        </p:spPr>
      </p:pic>
      <p:sp>
        <p:nvSpPr>
          <p:cNvPr id="38921" name="Text Box 5"/>
          <p:cNvSpPr txBox="1">
            <a:spLocks noChangeArrowheads="1"/>
          </p:cNvSpPr>
          <p:nvPr/>
        </p:nvSpPr>
        <p:spPr bwMode="auto">
          <a:xfrm>
            <a:off x="8578850" y="44450"/>
            <a:ext cx="527050" cy="461963"/>
          </a:xfrm>
          <a:prstGeom prst="rect">
            <a:avLst/>
          </a:prstGeom>
          <a:noFill/>
          <a:ln w="12700" cap="sq">
            <a:noFill/>
            <a:miter lim="800000"/>
            <a:headEnd type="none" w="sm" len="sm"/>
            <a:tailEnd type="none" w="sm" len="sm"/>
          </a:ln>
        </p:spPr>
        <p:txBody>
          <a:bodyPr wrap="none">
            <a:spAutoFit/>
          </a:bodyPr>
          <a:lstStyle/>
          <a:p>
            <a:r>
              <a:rPr lang="en-US" b="1">
                <a:solidFill>
                  <a:srgbClr val="FFFFFF"/>
                </a:solidFill>
                <a:latin typeface="Arial" pitchFamily="34" charset="0"/>
                <a:cs typeface="Arial" pitchFamily="34" charset="0"/>
              </a:rPr>
              <a:t>21</a:t>
            </a:r>
          </a:p>
        </p:txBody>
      </p:sp>
      <p:sp>
        <p:nvSpPr>
          <p:cNvPr id="38922" name="TextBox 5"/>
          <p:cNvSpPr txBox="1">
            <a:spLocks noChangeArrowheads="1"/>
          </p:cNvSpPr>
          <p:nvPr/>
        </p:nvSpPr>
        <p:spPr bwMode="auto">
          <a:xfrm>
            <a:off x="5105400" y="6596063"/>
            <a:ext cx="4114800" cy="261937"/>
          </a:xfrm>
          <a:prstGeom prst="rect">
            <a:avLst/>
          </a:prstGeom>
          <a:noFill/>
          <a:ln w="9525">
            <a:noFill/>
            <a:miter lim="800000"/>
            <a:headEnd/>
            <a:tailEnd/>
          </a:ln>
        </p:spPr>
        <p:txBody>
          <a:bodyPr>
            <a:spAutoFit/>
          </a:bodyPr>
          <a:lstStyle/>
          <a:p>
            <a:pPr algn="r"/>
            <a:r>
              <a:rPr lang="en-US" sz="1100" i="1">
                <a:solidFill>
                  <a:srgbClr val="FFFFFF"/>
                </a:solidFill>
                <a:latin typeface="Arial" pitchFamily="34" charset="0"/>
                <a:cs typeface="Arial" pitchFamily="34" charset="0"/>
              </a:rPr>
              <a:t>Adapted from Walk Thru the Bible</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1" name="AutoShape 1"/>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pic>
        <p:nvPicPr>
          <p:cNvPr id="281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81603"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4" name="Rectangle 4"/>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5" name="AutoShape 5"/>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6" name="AutoShape 6"/>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07" name="AutoShape 7"/>
          <p:cNvSpPr>
            <a:spLocks noChangeArrowheads="1"/>
          </p:cNvSpPr>
          <p:nvPr/>
        </p:nvSpPr>
        <p:spPr bwMode="auto">
          <a:xfrm>
            <a:off x="1371600" y="836712"/>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281661"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1662"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1663"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1664"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1609" name="Rectangle 13"/>
          <p:cNvSpPr>
            <a:spLocks noChangeArrowheads="1"/>
          </p:cNvSpPr>
          <p:nvPr/>
        </p:nvSpPr>
        <p:spPr bwMode="auto">
          <a:xfrm>
            <a:off x="2154238" y="3692525"/>
            <a:ext cx="2036762"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LUCA</a:t>
            </a:r>
            <a:endParaRPr lang="en-GB" sz="3200" b="1" dirty="0">
              <a:solidFill>
                <a:srgbClr val="66FF99"/>
              </a:solidFill>
              <a:latin typeface="Helvetica" charset="0"/>
              <a:ea typeface="MS Gothic" charset="0"/>
              <a:cs typeface="MS Gothic" charset="0"/>
            </a:endParaRPr>
          </a:p>
        </p:txBody>
      </p:sp>
      <p:sp>
        <p:nvSpPr>
          <p:cNvPr id="281610" name="Rectangle 14"/>
          <p:cNvSpPr>
            <a:spLocks noChangeArrowheads="1"/>
          </p:cNvSpPr>
          <p:nvPr/>
        </p:nvSpPr>
        <p:spPr bwMode="auto">
          <a:xfrm>
            <a:off x="1835150" y="1004888"/>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MATHIƠ</a:t>
            </a:r>
            <a:endParaRPr lang="en-GB" sz="3200" b="1" dirty="0">
              <a:solidFill>
                <a:srgbClr val="66FF99"/>
              </a:solidFill>
              <a:latin typeface="Helvetica" charset="0"/>
              <a:ea typeface="MS Gothic" charset="0"/>
              <a:cs typeface="MS Gothic" charset="0"/>
            </a:endParaRPr>
          </a:p>
        </p:txBody>
      </p:sp>
      <p:sp>
        <p:nvSpPr>
          <p:cNvPr id="281611" name="Rectangle 15"/>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MÁC</a:t>
            </a:r>
            <a:endParaRPr lang="en-GB" sz="3200" b="1" dirty="0">
              <a:solidFill>
                <a:srgbClr val="66FF99"/>
              </a:solidFill>
              <a:latin typeface="Helvetica" charset="0"/>
              <a:ea typeface="MS Gothic" charset="0"/>
              <a:cs typeface="MS Gothic" charset="0"/>
            </a:endParaRPr>
          </a:p>
        </p:txBody>
      </p:sp>
      <p:sp>
        <p:nvSpPr>
          <p:cNvPr id="281612" name="Rectangle 16"/>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66FF99"/>
                </a:solidFill>
                <a:latin typeface="Helvetica" charset="0"/>
                <a:ea typeface="MS Gothic" charset="0"/>
                <a:cs typeface="MS Gothic" charset="0"/>
              </a:rPr>
              <a:t>JOHN</a:t>
            </a:r>
          </a:p>
        </p:txBody>
      </p:sp>
      <p:sp>
        <p:nvSpPr>
          <p:cNvPr id="281613" name="Rectangle 17"/>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a:solidFill>
                  <a:srgbClr val="CECECE"/>
                </a:solidFill>
                <a:latin typeface="Helvetica" charset="0"/>
                <a:ea typeface="MS Gothic" charset="0"/>
                <a:cs typeface="MS Gothic" charset="0"/>
              </a:rPr>
              <a:t>   </a:t>
            </a:r>
            <a:r>
              <a:rPr lang="en-GB" sz="2500" b="1" dirty="0" smtClean="0">
                <a:solidFill>
                  <a:srgbClr val="CECECE"/>
                </a:solidFill>
                <a:latin typeface="Helvetica" charset="0"/>
                <a:ea typeface="MS Gothic" charset="0"/>
                <a:cs typeface="MS Gothic" charset="0"/>
              </a:rPr>
              <a:t>DO THÁI</a:t>
            </a:r>
            <a:endParaRPr lang="en-GB" sz="2500" b="1" dirty="0">
              <a:solidFill>
                <a:srgbClr val="CECECE"/>
              </a:solidFill>
              <a:latin typeface="Helvetica" charset="0"/>
              <a:ea typeface="MS Gothic" charset="0"/>
              <a:cs typeface="MS Gothic" charset="0"/>
            </a:endParaRPr>
          </a:p>
        </p:txBody>
      </p:sp>
      <p:sp>
        <p:nvSpPr>
          <p:cNvPr id="281614" name="Rectangle 18"/>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CECECE"/>
                </a:solidFill>
                <a:latin typeface="Helvetica" charset="0"/>
                <a:ea typeface="MS Gothic" charset="0"/>
                <a:cs typeface="MS Gothic" charset="0"/>
              </a:rPr>
              <a:t>LA MÃ</a:t>
            </a:r>
            <a:endParaRPr lang="en-GB" sz="2500" b="1" dirty="0">
              <a:solidFill>
                <a:srgbClr val="CECECE"/>
              </a:solidFill>
              <a:latin typeface="Helvetica" charset="0"/>
              <a:ea typeface="MS Gothic" charset="0"/>
              <a:cs typeface="MS Gothic" charset="0"/>
            </a:endParaRPr>
          </a:p>
        </p:txBody>
      </p:sp>
      <p:sp>
        <p:nvSpPr>
          <p:cNvPr id="281615" name="Rectangle 19"/>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CECECE"/>
                </a:solidFill>
                <a:latin typeface="Helvetica" charset="0"/>
                <a:ea typeface="MS Gothic" charset="0"/>
                <a:cs typeface="MS Gothic" charset="0"/>
              </a:rPr>
              <a:t>HY LẠP</a:t>
            </a:r>
            <a:endParaRPr lang="en-GB" sz="2500" b="1" dirty="0">
              <a:solidFill>
                <a:srgbClr val="CECECE"/>
              </a:solidFill>
              <a:latin typeface="Helvetica" charset="0"/>
              <a:ea typeface="MS Gothic" charset="0"/>
              <a:cs typeface="MS Gothic" charset="0"/>
            </a:endParaRPr>
          </a:p>
        </p:txBody>
      </p:sp>
      <p:sp>
        <p:nvSpPr>
          <p:cNvPr id="281616" name="Rectangle 20"/>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ea typeface="MS Gothic" charset="0"/>
                <a:cs typeface="MS Gothic" charset="0"/>
              </a:rPr>
              <a:t>CHURCH</a:t>
            </a:r>
          </a:p>
        </p:txBody>
      </p:sp>
      <p:sp>
        <p:nvSpPr>
          <p:cNvPr id="281617" name="Rectangle 21"/>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endParaRPr lang="en-GB" sz="1800" b="1" dirty="0">
              <a:solidFill>
                <a:srgbClr val="FAFD00"/>
              </a:solidFill>
              <a:latin typeface="Helvetica" charset="0"/>
              <a:ea typeface="MS Gothic" charset="0"/>
              <a:cs typeface="MS Gothic" charset="0"/>
            </a:endParaRPr>
          </a:p>
        </p:txBody>
      </p:sp>
      <p:sp>
        <p:nvSpPr>
          <p:cNvPr id="281618"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1619"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endParaRPr lang="en-GB" sz="1800" b="1" dirty="0">
              <a:solidFill>
                <a:srgbClr val="FAFD00"/>
              </a:solidFill>
              <a:latin typeface="Helvetica" charset="0"/>
              <a:ea typeface="MS Gothic" charset="0"/>
              <a:cs typeface="MS Gothic" charset="0"/>
            </a:endParaRPr>
          </a:p>
        </p:txBody>
      </p:sp>
      <p:sp>
        <p:nvSpPr>
          <p:cNvPr id="281620" name="Rectangle 24"/>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3" name="Group 25"/>
          <p:cNvGrpSpPr>
            <a:grpSpLocks/>
          </p:cNvGrpSpPr>
          <p:nvPr/>
        </p:nvGrpSpPr>
        <p:grpSpPr bwMode="auto">
          <a:xfrm>
            <a:off x="1652588" y="2070100"/>
            <a:ext cx="2538412" cy="469900"/>
            <a:chOff x="1145" y="1478"/>
            <a:chExt cx="1759" cy="336"/>
          </a:xfrm>
        </p:grpSpPr>
        <p:sp>
          <p:nvSpPr>
            <p:cNvPr id="281659" name="Rectangle 26"/>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FEA18"/>
                  </a:solidFill>
                  <a:latin typeface="Helvetica" charset="0"/>
                  <a:ea typeface="MS Gothic" charset="0"/>
                  <a:cs typeface="MS Gothic" charset="0"/>
                </a:rPr>
                <a:t>NHƯ:</a:t>
              </a:r>
              <a:endParaRPr lang="en-GB" sz="1800" b="1" dirty="0">
                <a:solidFill>
                  <a:srgbClr val="FFEA18"/>
                </a:solidFill>
                <a:latin typeface="Helvetica" charset="0"/>
                <a:ea typeface="MS Gothic" charset="0"/>
                <a:cs typeface="MS Gothic" charset="0"/>
              </a:endParaRPr>
            </a:p>
          </p:txBody>
        </p:sp>
        <p:sp>
          <p:nvSpPr>
            <p:cNvPr id="281660" name="Rectangle 27"/>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VUA</a:t>
              </a:r>
              <a:endParaRPr lang="en-GB" sz="2500" b="1" dirty="0">
                <a:solidFill>
                  <a:srgbClr val="FFEA18"/>
                </a:solidFill>
                <a:latin typeface="Helvetica" charset="0"/>
                <a:ea typeface="MS Gothic" charset="0"/>
                <a:cs typeface="MS Gothic" charset="0"/>
              </a:endParaRPr>
            </a:p>
          </p:txBody>
        </p:sp>
      </p:grpSp>
      <p:grpSp>
        <p:nvGrpSpPr>
          <p:cNvPr id="4" name="Group 28"/>
          <p:cNvGrpSpPr>
            <a:grpSpLocks/>
          </p:cNvGrpSpPr>
          <p:nvPr/>
        </p:nvGrpSpPr>
        <p:grpSpPr bwMode="auto">
          <a:xfrm>
            <a:off x="5070475" y="2065338"/>
            <a:ext cx="2578100" cy="469900"/>
            <a:chOff x="3513" y="1474"/>
            <a:chExt cx="1787" cy="336"/>
          </a:xfrm>
        </p:grpSpPr>
        <p:sp>
          <p:nvSpPr>
            <p:cNvPr id="281657" name="Rectangle 29"/>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FEA18"/>
                  </a:solidFill>
                  <a:latin typeface="Helvetica" charset="0"/>
                  <a:ea typeface="MS Gothic" charset="0"/>
                  <a:cs typeface="MS Gothic" charset="0"/>
                </a:rPr>
                <a:t>NHƯ:</a:t>
              </a:r>
              <a:endParaRPr lang="en-GB" sz="1800" b="1" dirty="0">
                <a:solidFill>
                  <a:srgbClr val="FFEA18"/>
                </a:solidFill>
                <a:latin typeface="Helvetica" charset="0"/>
                <a:ea typeface="MS Gothic" charset="0"/>
                <a:cs typeface="MS Gothic" charset="0"/>
              </a:endParaRPr>
            </a:p>
          </p:txBody>
        </p:sp>
        <p:sp>
          <p:nvSpPr>
            <p:cNvPr id="281658" name="Rectangle 30"/>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ĐẦY TỚ</a:t>
              </a:r>
              <a:endParaRPr lang="en-GB" sz="2500" b="1" dirty="0">
                <a:solidFill>
                  <a:srgbClr val="FFEA18"/>
                </a:solidFill>
                <a:latin typeface="Helvetica" charset="0"/>
                <a:ea typeface="MS Gothic" charset="0"/>
                <a:cs typeface="MS Gothic" charset="0"/>
              </a:endParaRPr>
            </a:p>
          </p:txBody>
        </p:sp>
      </p:grpSp>
      <p:sp>
        <p:nvSpPr>
          <p:cNvPr id="281623" name="Rectangle 31"/>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endParaRPr lang="en-GB" sz="1800" b="1" dirty="0">
              <a:solidFill>
                <a:srgbClr val="FAFD00"/>
              </a:solidFill>
              <a:latin typeface="Helvetica" charset="0"/>
              <a:ea typeface="MS Gothic" charset="0"/>
              <a:cs typeface="MS Gothic" charset="0"/>
            </a:endParaRPr>
          </a:p>
        </p:txBody>
      </p:sp>
      <p:sp>
        <p:nvSpPr>
          <p:cNvPr id="281624" name="Rectangle 32"/>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33"/>
          <p:cNvGrpSpPr>
            <a:grpSpLocks/>
          </p:cNvGrpSpPr>
          <p:nvPr/>
        </p:nvGrpSpPr>
        <p:grpSpPr bwMode="auto">
          <a:xfrm>
            <a:off x="1674813" y="4735505"/>
            <a:ext cx="2532062" cy="858685"/>
            <a:chOff x="1161" y="3381"/>
            <a:chExt cx="1754" cy="614"/>
          </a:xfrm>
        </p:grpSpPr>
        <p:sp>
          <p:nvSpPr>
            <p:cNvPr id="281655" name="Rectangle 34"/>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FEA18"/>
                  </a:solidFill>
                  <a:latin typeface="Helvetica" charset="0"/>
                  <a:ea typeface="MS Gothic" charset="0"/>
                  <a:cs typeface="MS Gothic" charset="0"/>
                </a:rPr>
                <a:t>NHƯ:</a:t>
              </a:r>
              <a:endParaRPr lang="en-GB" sz="1800" b="1" dirty="0">
                <a:solidFill>
                  <a:srgbClr val="FFEA18"/>
                </a:solidFill>
                <a:latin typeface="Helvetica" charset="0"/>
                <a:ea typeface="MS Gothic" charset="0"/>
                <a:cs typeface="MS Gothic" charset="0"/>
              </a:endParaRPr>
            </a:p>
          </p:txBody>
        </p:sp>
        <p:sp>
          <p:nvSpPr>
            <p:cNvPr id="281656" name="Rectangle 35"/>
            <p:cNvSpPr>
              <a:spLocks noChangeArrowheads="1"/>
            </p:cNvSpPr>
            <p:nvPr/>
          </p:nvSpPr>
          <p:spPr bwMode="auto">
            <a:xfrm>
              <a:off x="1691" y="3381"/>
              <a:ext cx="1224"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0"/>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TRỜI/</a:t>
              </a:r>
            </a:p>
            <a:p>
              <a:pPr eaLnBrk="1" hangingPunct="1">
                <a:spcBef>
                  <a:spcPts val="0"/>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NGƯỜI</a:t>
              </a:r>
              <a:endParaRPr lang="en-GB" sz="2500" b="1" dirty="0">
                <a:solidFill>
                  <a:srgbClr val="FFEA18"/>
                </a:solidFill>
                <a:latin typeface="Helvetica" charset="0"/>
                <a:ea typeface="MS Gothic" charset="0"/>
                <a:cs typeface="MS Gothic" charset="0"/>
              </a:endParaRPr>
            </a:p>
          </p:txBody>
        </p:sp>
      </p:grpSp>
      <p:sp>
        <p:nvSpPr>
          <p:cNvPr id="281626"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ea typeface="MS Gothic" charset="0"/>
                <a:cs typeface="MS Gothic" charset="0"/>
              </a:rPr>
              <a:t>TO:</a:t>
            </a:r>
          </a:p>
        </p:txBody>
      </p:sp>
      <p:sp>
        <p:nvSpPr>
          <p:cNvPr id="281627" name="Rectangle 37"/>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6" name="Group 38"/>
          <p:cNvGrpSpPr>
            <a:grpSpLocks/>
          </p:cNvGrpSpPr>
          <p:nvPr/>
        </p:nvGrpSpPr>
        <p:grpSpPr bwMode="auto">
          <a:xfrm>
            <a:off x="5011738" y="4325938"/>
            <a:ext cx="890587" cy="1093787"/>
            <a:chOff x="3473" y="3088"/>
            <a:chExt cx="617" cy="781"/>
          </a:xfrm>
        </p:grpSpPr>
        <p:sp>
          <p:nvSpPr>
            <p:cNvPr id="281652"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ea typeface="MS Gothic" charset="0"/>
                  <a:cs typeface="MS Gothic" charset="0"/>
                </a:rPr>
                <a:t>TO:</a:t>
              </a:r>
            </a:p>
          </p:txBody>
        </p:sp>
        <p:sp>
          <p:nvSpPr>
            <p:cNvPr id="281653"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81654"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81629" name="AutoShape 42"/>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7" name="Group 43"/>
          <p:cNvGrpSpPr>
            <a:grpSpLocks/>
          </p:cNvGrpSpPr>
          <p:nvPr/>
        </p:nvGrpSpPr>
        <p:grpSpPr bwMode="auto">
          <a:xfrm>
            <a:off x="1412875" y="946150"/>
            <a:ext cx="3860800" cy="3332163"/>
            <a:chOff x="979" y="675"/>
            <a:chExt cx="2675" cy="2379"/>
          </a:xfrm>
        </p:grpSpPr>
        <p:sp>
          <p:nvSpPr>
            <p:cNvPr id="281648"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1649"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1650"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1651"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1631" name="Rectangle 48"/>
          <p:cNvSpPr>
            <a:spLocks noChangeArrowheads="1"/>
          </p:cNvSpPr>
          <p:nvPr/>
        </p:nvSpPr>
        <p:spPr bwMode="auto">
          <a:xfrm>
            <a:off x="5588000" y="3684588"/>
            <a:ext cx="169287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GIĂNG</a:t>
            </a:r>
            <a:endParaRPr lang="en-GB" sz="3200" b="1" dirty="0">
              <a:solidFill>
                <a:srgbClr val="66FF99"/>
              </a:solidFill>
              <a:latin typeface="Helvetica" charset="0"/>
              <a:ea typeface="MS Gothic" charset="0"/>
              <a:cs typeface="MS Gothic" charset="0"/>
            </a:endParaRPr>
          </a:p>
        </p:txBody>
      </p:sp>
      <p:grpSp>
        <p:nvGrpSpPr>
          <p:cNvPr id="8" name="Group 65"/>
          <p:cNvGrpSpPr>
            <a:grpSpLocks/>
          </p:cNvGrpSpPr>
          <p:nvPr/>
        </p:nvGrpSpPr>
        <p:grpSpPr bwMode="auto">
          <a:xfrm>
            <a:off x="5008563" y="4241800"/>
            <a:ext cx="3403600" cy="1177925"/>
            <a:chOff x="3471" y="3028"/>
            <a:chExt cx="2358" cy="841"/>
          </a:xfrm>
        </p:grpSpPr>
        <p:grpSp>
          <p:nvGrpSpPr>
            <p:cNvPr id="9" name="Group 50"/>
            <p:cNvGrpSpPr>
              <a:grpSpLocks/>
            </p:cNvGrpSpPr>
            <p:nvPr/>
          </p:nvGrpSpPr>
          <p:grpSpPr bwMode="auto">
            <a:xfrm>
              <a:off x="3471" y="3088"/>
              <a:ext cx="881" cy="781"/>
              <a:chOff x="3473" y="3088"/>
              <a:chExt cx="617" cy="781"/>
            </a:xfrm>
          </p:grpSpPr>
          <p:sp>
            <p:nvSpPr>
              <p:cNvPr id="281645" name="Rectangle 51"/>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CECECE"/>
                    </a:solidFill>
                    <a:latin typeface="Helvetica" charset="0"/>
                    <a:ea typeface="MS Gothic" charset="0"/>
                    <a:cs typeface="MS Gothic" charset="0"/>
                  </a:rPr>
                  <a:t>CHO:</a:t>
                </a:r>
                <a:endParaRPr lang="en-GB" sz="1800" b="1" dirty="0">
                  <a:solidFill>
                    <a:srgbClr val="CECECE"/>
                  </a:solidFill>
                  <a:latin typeface="Helvetica" charset="0"/>
                  <a:ea typeface="MS Gothic" charset="0"/>
                  <a:cs typeface="MS Gothic" charset="0"/>
                </a:endParaRPr>
              </a:p>
            </p:txBody>
          </p:sp>
          <p:sp>
            <p:nvSpPr>
              <p:cNvPr id="281646"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sp>
            <p:nvSpPr>
              <p:cNvPr id="281647"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000000"/>
                  </a:solidFill>
                  <a:latin typeface="Times New Roman" charset="0"/>
                  <a:ea typeface="MS Gothic" charset="0"/>
                  <a:cs typeface="MS Gothic" charset="0"/>
                </a:endParaRPr>
              </a:p>
            </p:txBody>
          </p:sp>
        </p:grpSp>
        <p:sp>
          <p:nvSpPr>
            <p:cNvPr id="281644"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CECECE"/>
                  </a:solidFill>
                  <a:latin typeface="Helvetica" charset="0"/>
                  <a:ea typeface="MS Gothic" charset="0"/>
                  <a:cs typeface="MS Gothic" charset="0"/>
                </a:rPr>
                <a:t>HỘI THÁNH</a:t>
              </a:r>
              <a:endParaRPr lang="en-GB" sz="2500" b="1" dirty="0">
                <a:solidFill>
                  <a:srgbClr val="CECECE"/>
                </a:solidFill>
                <a:latin typeface="Helvetica" charset="0"/>
                <a:ea typeface="MS Gothic" charset="0"/>
                <a:cs typeface="MS Gothic" charset="0"/>
              </a:endParaRPr>
            </a:p>
          </p:txBody>
        </p:sp>
      </p:grpSp>
      <p:grpSp>
        <p:nvGrpSpPr>
          <p:cNvPr id="10" name="Group 55"/>
          <p:cNvGrpSpPr>
            <a:grpSpLocks/>
          </p:cNvGrpSpPr>
          <p:nvPr/>
        </p:nvGrpSpPr>
        <p:grpSpPr bwMode="auto">
          <a:xfrm>
            <a:off x="5011738" y="4729163"/>
            <a:ext cx="1965325" cy="469900"/>
            <a:chOff x="3473" y="3376"/>
            <a:chExt cx="1362" cy="336"/>
          </a:xfrm>
        </p:grpSpPr>
        <p:sp>
          <p:nvSpPr>
            <p:cNvPr id="281641" name="Rectangle 56"/>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FEA18"/>
                  </a:solidFill>
                  <a:latin typeface="Helvetica" charset="0"/>
                  <a:ea typeface="MS Gothic" charset="0"/>
                  <a:cs typeface="MS Gothic" charset="0"/>
                </a:rPr>
                <a:t>NHƯ:</a:t>
              </a:r>
              <a:endParaRPr lang="en-GB" sz="1800" b="1" dirty="0">
                <a:solidFill>
                  <a:srgbClr val="FFEA18"/>
                </a:solidFill>
                <a:latin typeface="Helvetica" charset="0"/>
                <a:ea typeface="MS Gothic" charset="0"/>
                <a:cs typeface="MS Gothic" charset="0"/>
              </a:endParaRPr>
            </a:p>
          </p:txBody>
        </p:sp>
        <p:sp>
          <p:nvSpPr>
            <p:cNvPr id="281642" name="Rectangle 57"/>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TRỜI</a:t>
              </a:r>
              <a:endParaRPr lang="en-GB" sz="2500" b="1" dirty="0">
                <a:solidFill>
                  <a:srgbClr val="FFEA18"/>
                </a:solidFill>
                <a:latin typeface="Helvetica" charset="0"/>
                <a:ea typeface="MS Gothic" charset="0"/>
                <a:cs typeface="MS Gothic" charset="0"/>
              </a:endParaRPr>
            </a:p>
          </p:txBody>
        </p:sp>
      </p:grpSp>
      <p:sp>
        <p:nvSpPr>
          <p:cNvPr id="281634" name="Text Box 58"/>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81635" name="Text Box 59"/>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1636" name="Text Box 60"/>
          <p:cNvSpPr txBox="1">
            <a:spLocks noChangeArrowheads="1"/>
          </p:cNvSpPr>
          <p:nvPr/>
        </p:nvSpPr>
        <p:spPr bwMode="auto">
          <a:xfrm>
            <a:off x="8789988" y="6129338"/>
            <a:ext cx="168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1637" name="Text Box 61"/>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281638" name="Text Box 62"/>
          <p:cNvSpPr txBox="1">
            <a:spLocks noChangeArrowheads="1"/>
          </p:cNvSpPr>
          <p:nvPr/>
        </p:nvSpPr>
        <p:spPr bwMode="auto">
          <a:xfrm>
            <a:off x="8691563"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281639" name="Title 64"/>
          <p:cNvSpPr>
            <a:spLocks noGrp="1"/>
          </p:cNvSpPr>
          <p:nvPr>
            <p:ph type="title" idx="4294967295"/>
          </p:nvPr>
        </p:nvSpPr>
        <p:spPr bwMode="auto">
          <a:xfrm>
            <a:off x="0" y="228600"/>
            <a:ext cx="78486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900" b="1" dirty="0" smtClean="0">
                <a:solidFill>
                  <a:srgbClr val="FFEA18"/>
                </a:solidFill>
                <a:latin typeface="Comic Sans MS" charset="0"/>
                <a:cs typeface="MS Gothic" charset="0"/>
              </a:rPr>
              <a:t>…</a:t>
            </a:r>
            <a:r>
              <a:rPr lang="en-US" sz="2900" b="1" dirty="0" smtClean="0">
                <a:solidFill>
                  <a:srgbClr val="FFEA18"/>
                </a:solidFill>
                <a:latin typeface="Arial" pitchFamily="34" charset="0"/>
                <a:cs typeface="Arial" pitchFamily="34" charset="0"/>
              </a:rPr>
              <a:t>PHÁC HỌA CHÚA </a:t>
            </a:r>
            <a:r>
              <a:rPr lang="en-US" sz="2900" b="1" dirty="0">
                <a:solidFill>
                  <a:srgbClr val="FFEA18"/>
                </a:solidFill>
                <a:latin typeface="Arial" pitchFamily="34" charset="0"/>
                <a:cs typeface="Arial" pitchFamily="34" charset="0"/>
              </a:rPr>
              <a:t>JESUS </a:t>
            </a:r>
            <a:r>
              <a:rPr lang="en-US" sz="2900" b="1" dirty="0" smtClean="0">
                <a:solidFill>
                  <a:srgbClr val="FFEA18"/>
                </a:solidFill>
                <a:latin typeface="Arial" pitchFamily="34" charset="0"/>
                <a:cs typeface="Arial" pitchFamily="34" charset="0"/>
              </a:rPr>
              <a:t>NHƯ</a:t>
            </a:r>
            <a:r>
              <a:rPr lang="en-US" sz="2900" b="1" dirty="0" smtClean="0">
                <a:solidFill>
                  <a:srgbClr val="FFEA18"/>
                </a:solidFill>
                <a:latin typeface="Comic Sans MS" charset="0"/>
                <a:cs typeface="MS Gothic" charset="0"/>
              </a:rPr>
              <a:t>…</a:t>
            </a:r>
            <a:endParaRPr lang="en-US" dirty="0">
              <a:latin typeface="Times New Roman" charset="0"/>
              <a:cs typeface="MS Gothic" charset="0"/>
            </a:endParaRPr>
          </a:p>
        </p:txBody>
      </p:sp>
      <p:sp>
        <p:nvSpPr>
          <p:cNvPr id="67" name="TextBox 66"/>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3507450472"/>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364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8365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2"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4"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55" name="Rectangle 7"/>
          <p:cNvSpPr>
            <a:spLocks noChangeArrowheads="1"/>
          </p:cNvSpPr>
          <p:nvPr/>
        </p:nvSpPr>
        <p:spPr bwMode="auto">
          <a:xfrm>
            <a:off x="2287588" y="3692525"/>
            <a:ext cx="2036762"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LUCA</a:t>
            </a:r>
            <a:endParaRPr lang="en-GB" sz="3200" b="1" dirty="0">
              <a:solidFill>
                <a:srgbClr val="66FF99"/>
              </a:solidFill>
              <a:latin typeface="Helvetica" charset="0"/>
              <a:ea typeface="MS Gothic" charset="0"/>
              <a:cs typeface="MS Gothic" charset="0"/>
            </a:endParaRPr>
          </a:p>
        </p:txBody>
      </p:sp>
      <p:sp>
        <p:nvSpPr>
          <p:cNvPr id="283656" name="Rectangle 8"/>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MATHIƠ</a:t>
            </a:r>
            <a:endParaRPr lang="en-GB" sz="3200" b="1" dirty="0">
              <a:solidFill>
                <a:srgbClr val="66FF99"/>
              </a:solidFill>
              <a:latin typeface="Helvetica" charset="0"/>
              <a:ea typeface="MS Gothic" charset="0"/>
              <a:cs typeface="MS Gothic" charset="0"/>
            </a:endParaRPr>
          </a:p>
        </p:txBody>
      </p:sp>
      <p:sp>
        <p:nvSpPr>
          <p:cNvPr id="283657" name="Rectangle 9"/>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MÁC</a:t>
            </a:r>
            <a:endParaRPr lang="en-GB" sz="3200" b="1" dirty="0">
              <a:solidFill>
                <a:srgbClr val="66FF99"/>
              </a:solidFill>
              <a:latin typeface="Helvetica" charset="0"/>
              <a:ea typeface="MS Gothic" charset="0"/>
              <a:cs typeface="MS Gothic" charset="0"/>
            </a:endParaRPr>
          </a:p>
        </p:txBody>
      </p:sp>
      <p:sp>
        <p:nvSpPr>
          <p:cNvPr id="283658" name="Rectangle 10"/>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a:solidFill>
                  <a:srgbClr val="CECECE"/>
                </a:solidFill>
                <a:latin typeface="Helvetica" charset="0"/>
                <a:ea typeface="MS Gothic" charset="0"/>
                <a:cs typeface="MS Gothic" charset="0"/>
              </a:rPr>
              <a:t>   </a:t>
            </a:r>
            <a:r>
              <a:rPr lang="en-GB" sz="2500" b="1" dirty="0" smtClean="0">
                <a:solidFill>
                  <a:srgbClr val="CECECE"/>
                </a:solidFill>
                <a:latin typeface="Helvetica" charset="0"/>
                <a:ea typeface="MS Gothic" charset="0"/>
                <a:cs typeface="MS Gothic" charset="0"/>
              </a:rPr>
              <a:t>DOTHÁI</a:t>
            </a:r>
            <a:endParaRPr lang="en-GB" sz="2500" b="1" dirty="0">
              <a:solidFill>
                <a:srgbClr val="CECECE"/>
              </a:solidFill>
              <a:latin typeface="Helvetica" charset="0"/>
              <a:ea typeface="MS Gothic" charset="0"/>
              <a:cs typeface="MS Gothic" charset="0"/>
            </a:endParaRPr>
          </a:p>
        </p:txBody>
      </p:sp>
      <p:sp>
        <p:nvSpPr>
          <p:cNvPr id="283659" name="Rectangle 11"/>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CECECE"/>
                </a:solidFill>
                <a:latin typeface="Helvetica" charset="0"/>
                <a:ea typeface="MS Gothic" charset="0"/>
                <a:cs typeface="MS Gothic" charset="0"/>
              </a:rPr>
              <a:t>LAMÃ</a:t>
            </a:r>
            <a:endParaRPr lang="en-GB" sz="2500" b="1" dirty="0">
              <a:solidFill>
                <a:srgbClr val="CECECE"/>
              </a:solidFill>
              <a:latin typeface="Helvetica" charset="0"/>
              <a:ea typeface="MS Gothic" charset="0"/>
              <a:cs typeface="MS Gothic" charset="0"/>
            </a:endParaRPr>
          </a:p>
        </p:txBody>
      </p:sp>
      <p:sp>
        <p:nvSpPr>
          <p:cNvPr id="283660" name="Rectangle 12"/>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CECECE"/>
                </a:solidFill>
                <a:latin typeface="Helvetica" charset="0"/>
                <a:ea typeface="MS Gothic" charset="0"/>
                <a:cs typeface="MS Gothic" charset="0"/>
              </a:rPr>
              <a:t>HY LẠP</a:t>
            </a:r>
            <a:endParaRPr lang="en-GB" sz="2500" b="1" dirty="0">
              <a:solidFill>
                <a:srgbClr val="CECECE"/>
              </a:solidFill>
              <a:latin typeface="Helvetica" charset="0"/>
              <a:ea typeface="MS Gothic" charset="0"/>
              <a:cs typeface="MS Gothic" charset="0"/>
            </a:endParaRPr>
          </a:p>
        </p:txBody>
      </p:sp>
      <p:sp>
        <p:nvSpPr>
          <p:cNvPr id="283661"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r>
              <a:rPr lang="en-GB" sz="1800" b="1" dirty="0">
                <a:solidFill>
                  <a:srgbClr val="FAFD00"/>
                </a:solidFill>
                <a:latin typeface="Helvetica" charset="0"/>
                <a:ea typeface="MS Gothic" charset="0"/>
                <a:cs typeface="MS Gothic" charset="0"/>
              </a:rPr>
              <a:t>:</a:t>
            </a:r>
          </a:p>
        </p:txBody>
      </p:sp>
      <p:sp>
        <p:nvSpPr>
          <p:cNvPr id="28366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8366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endParaRPr lang="en-GB" sz="1800" b="1" dirty="0">
              <a:solidFill>
                <a:srgbClr val="FAFD00"/>
              </a:solidFill>
              <a:latin typeface="Helvetica" charset="0"/>
              <a:ea typeface="MS Gothic" charset="0"/>
              <a:cs typeface="MS Gothic" charset="0"/>
            </a:endParaRPr>
          </a:p>
        </p:txBody>
      </p:sp>
      <p:sp>
        <p:nvSpPr>
          <p:cNvPr id="283664"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17"/>
          <p:cNvGrpSpPr>
            <a:grpSpLocks/>
          </p:cNvGrpSpPr>
          <p:nvPr/>
        </p:nvGrpSpPr>
        <p:grpSpPr bwMode="auto">
          <a:xfrm>
            <a:off x="1652588" y="2070100"/>
            <a:ext cx="2538412" cy="469900"/>
            <a:chOff x="1145" y="1478"/>
            <a:chExt cx="1759" cy="336"/>
          </a:xfrm>
        </p:grpSpPr>
        <p:sp>
          <p:nvSpPr>
            <p:cNvPr id="283705"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NHƯ:</a:t>
              </a:r>
              <a:endParaRPr lang="en-GB" sz="1800" b="1" dirty="0">
                <a:solidFill>
                  <a:srgbClr val="FAFD00"/>
                </a:solidFill>
                <a:latin typeface="Helvetica" charset="0"/>
                <a:ea typeface="MS Gothic" charset="0"/>
                <a:cs typeface="MS Gothic" charset="0"/>
              </a:endParaRPr>
            </a:p>
          </p:txBody>
        </p:sp>
        <p:sp>
          <p:nvSpPr>
            <p:cNvPr id="283706"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CECECE"/>
                  </a:solidFill>
                  <a:latin typeface="Helvetica" charset="0"/>
                  <a:ea typeface="MS Gothic" charset="0"/>
                  <a:cs typeface="MS Gothic" charset="0"/>
                </a:rPr>
                <a:t>VUA</a:t>
              </a:r>
              <a:endParaRPr lang="en-GB" sz="2500" b="1" dirty="0">
                <a:solidFill>
                  <a:srgbClr val="CECECE"/>
                </a:solidFill>
                <a:latin typeface="Helvetica" charset="0"/>
                <a:ea typeface="MS Gothic" charset="0"/>
                <a:cs typeface="MS Gothic" charset="0"/>
              </a:endParaRPr>
            </a:p>
          </p:txBody>
        </p:sp>
      </p:grpSp>
      <p:grpSp>
        <p:nvGrpSpPr>
          <p:cNvPr id="3" name="Group 20"/>
          <p:cNvGrpSpPr>
            <a:grpSpLocks/>
          </p:cNvGrpSpPr>
          <p:nvPr/>
        </p:nvGrpSpPr>
        <p:grpSpPr bwMode="auto">
          <a:xfrm>
            <a:off x="5070475" y="2065338"/>
            <a:ext cx="2578100" cy="469900"/>
            <a:chOff x="3513" y="1474"/>
            <a:chExt cx="1787" cy="336"/>
          </a:xfrm>
        </p:grpSpPr>
        <p:sp>
          <p:nvSpPr>
            <p:cNvPr id="283703" name="Rectangle 21"/>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NHƯ:</a:t>
              </a:r>
              <a:endParaRPr lang="en-GB" sz="1800" b="1" dirty="0">
                <a:solidFill>
                  <a:srgbClr val="FAFD00"/>
                </a:solidFill>
                <a:latin typeface="Helvetica" charset="0"/>
                <a:ea typeface="MS Gothic" charset="0"/>
                <a:cs typeface="MS Gothic" charset="0"/>
              </a:endParaRPr>
            </a:p>
          </p:txBody>
        </p:sp>
        <p:sp>
          <p:nvSpPr>
            <p:cNvPr id="283704"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CECECE"/>
                  </a:solidFill>
                  <a:latin typeface="Helvetica" charset="0"/>
                  <a:ea typeface="MS Gothic" charset="0"/>
                  <a:cs typeface="MS Gothic" charset="0"/>
                </a:rPr>
                <a:t>ĐẦY TỚ</a:t>
              </a:r>
              <a:endParaRPr lang="en-GB" sz="2500" b="1" dirty="0">
                <a:solidFill>
                  <a:srgbClr val="CECECE"/>
                </a:solidFill>
                <a:latin typeface="Helvetica" charset="0"/>
                <a:ea typeface="MS Gothic" charset="0"/>
                <a:cs typeface="MS Gothic" charset="0"/>
              </a:endParaRPr>
            </a:p>
          </p:txBody>
        </p:sp>
      </p:grpSp>
      <p:sp>
        <p:nvSpPr>
          <p:cNvPr id="283667"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endParaRPr lang="en-GB" sz="1800" b="1" dirty="0">
              <a:solidFill>
                <a:srgbClr val="FAFD00"/>
              </a:solidFill>
              <a:latin typeface="Helvetica" charset="0"/>
              <a:ea typeface="MS Gothic" charset="0"/>
              <a:cs typeface="MS Gothic" charset="0"/>
            </a:endParaRPr>
          </a:p>
        </p:txBody>
      </p:sp>
      <p:sp>
        <p:nvSpPr>
          <p:cNvPr id="283668"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4" name="Group 25"/>
          <p:cNvGrpSpPr>
            <a:grpSpLocks/>
          </p:cNvGrpSpPr>
          <p:nvPr/>
        </p:nvGrpSpPr>
        <p:grpSpPr bwMode="auto">
          <a:xfrm>
            <a:off x="1674813" y="4735509"/>
            <a:ext cx="2532062" cy="448922"/>
            <a:chOff x="1161" y="3381"/>
            <a:chExt cx="1754" cy="321"/>
          </a:xfrm>
        </p:grpSpPr>
        <p:sp>
          <p:nvSpPr>
            <p:cNvPr id="283701"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NHƯ:</a:t>
              </a:r>
              <a:endParaRPr lang="en-GB" sz="1800" b="1" dirty="0">
                <a:solidFill>
                  <a:srgbClr val="FAFD00"/>
                </a:solidFill>
                <a:latin typeface="Helvetica" charset="0"/>
                <a:ea typeface="MS Gothic" charset="0"/>
                <a:cs typeface="MS Gothic" charset="0"/>
              </a:endParaRPr>
            </a:p>
          </p:txBody>
        </p:sp>
        <p:sp>
          <p:nvSpPr>
            <p:cNvPr id="283702" name="Rectangle 27"/>
            <p:cNvSpPr>
              <a:spLocks noChangeArrowheads="1"/>
            </p:cNvSpPr>
            <p:nvPr/>
          </p:nvSpPr>
          <p:spPr bwMode="auto">
            <a:xfrm>
              <a:off x="1691" y="3381"/>
              <a:ext cx="1224"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000" b="1" dirty="0" smtClean="0">
                  <a:solidFill>
                    <a:srgbClr val="CECECE"/>
                  </a:solidFill>
                  <a:latin typeface="Helvetica" charset="0"/>
                  <a:ea typeface="MS Gothic" charset="0"/>
                  <a:cs typeface="MS Gothic" charset="0"/>
                </a:rPr>
                <a:t>TRỜI/NGƯỜI</a:t>
              </a:r>
              <a:endParaRPr lang="en-GB" sz="2000" b="1" dirty="0">
                <a:solidFill>
                  <a:srgbClr val="CECECE"/>
                </a:solidFill>
                <a:latin typeface="Helvetica" charset="0"/>
                <a:ea typeface="MS Gothic" charset="0"/>
                <a:cs typeface="MS Gothic" charset="0"/>
              </a:endParaRPr>
            </a:p>
          </p:txBody>
        </p:sp>
      </p:grpSp>
      <p:sp>
        <p:nvSpPr>
          <p:cNvPr id="283670"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29"/>
          <p:cNvGrpSpPr>
            <a:grpSpLocks/>
          </p:cNvGrpSpPr>
          <p:nvPr/>
        </p:nvGrpSpPr>
        <p:grpSpPr bwMode="auto">
          <a:xfrm>
            <a:off x="1652588" y="2557463"/>
            <a:ext cx="2541587" cy="677862"/>
            <a:chOff x="1145" y="1826"/>
            <a:chExt cx="1761" cy="484"/>
          </a:xfrm>
        </p:grpSpPr>
        <p:sp>
          <p:nvSpPr>
            <p:cNvPr id="283699" name="Rectangle 30"/>
            <p:cNvSpPr>
              <a:spLocks noChangeArrowheads="1"/>
            </p:cNvSpPr>
            <p:nvPr/>
          </p:nvSpPr>
          <p:spPr bwMode="auto">
            <a:xfrm>
              <a:off x="1145" y="1826"/>
              <a:ext cx="617"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err="1" smtClean="0">
                  <a:solidFill>
                    <a:srgbClr val="FFEA18"/>
                  </a:solidFill>
                  <a:latin typeface="Helvetica" charset="0"/>
                  <a:ea typeface="MS Gothic" charset="0"/>
                  <a:cs typeface="MS Gothic" charset="0"/>
                </a:rPr>
                <a:t>DiỀU</a:t>
              </a:r>
              <a:r>
                <a:rPr lang="en-GB" sz="1800" b="1" dirty="0" smtClean="0">
                  <a:solidFill>
                    <a:srgbClr val="FFEA18"/>
                  </a:solidFill>
                  <a:latin typeface="Helvetica" charset="0"/>
                  <a:ea typeface="MS Gothic" charset="0"/>
                  <a:cs typeface="MS Gothic" charset="0"/>
                </a:rPr>
                <a:t> NGÀI:</a:t>
              </a:r>
              <a:endParaRPr lang="en-GB" sz="1800" b="1" dirty="0">
                <a:solidFill>
                  <a:srgbClr val="FFEA18"/>
                </a:solidFill>
                <a:latin typeface="Helvetica" charset="0"/>
                <a:ea typeface="MS Gothic" charset="0"/>
                <a:cs typeface="MS Gothic" charset="0"/>
              </a:endParaRPr>
            </a:p>
          </p:txBody>
        </p:sp>
        <p:sp>
          <p:nvSpPr>
            <p:cNvPr id="283700"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NÓI</a:t>
              </a:r>
              <a:endParaRPr lang="en-GB" sz="2500" b="1" dirty="0">
                <a:solidFill>
                  <a:srgbClr val="FFEA18"/>
                </a:solidFill>
                <a:latin typeface="Helvetica" charset="0"/>
                <a:ea typeface="MS Gothic" charset="0"/>
                <a:cs typeface="MS Gothic" charset="0"/>
              </a:endParaRPr>
            </a:p>
          </p:txBody>
        </p:sp>
      </p:grpSp>
      <p:grpSp>
        <p:nvGrpSpPr>
          <p:cNvPr id="6" name="Group 32"/>
          <p:cNvGrpSpPr>
            <a:grpSpLocks/>
          </p:cNvGrpSpPr>
          <p:nvPr/>
        </p:nvGrpSpPr>
        <p:grpSpPr bwMode="auto">
          <a:xfrm>
            <a:off x="1674813" y="5205418"/>
            <a:ext cx="2669188" cy="589211"/>
            <a:chOff x="1161" y="3716"/>
            <a:chExt cx="1849" cy="421"/>
          </a:xfrm>
        </p:grpSpPr>
        <p:sp>
          <p:nvSpPr>
            <p:cNvPr id="283697" name="Rectangle 33"/>
            <p:cNvSpPr>
              <a:spLocks noChangeArrowheads="1"/>
            </p:cNvSpPr>
            <p:nvPr/>
          </p:nvSpPr>
          <p:spPr bwMode="auto">
            <a:xfrm>
              <a:off x="1731" y="3853"/>
              <a:ext cx="1279"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000" b="1" dirty="0" smtClean="0">
                  <a:solidFill>
                    <a:srgbClr val="FFEA18"/>
                  </a:solidFill>
                  <a:latin typeface="Helvetica" charset="0"/>
                  <a:ea typeface="MS Gothic" charset="0"/>
                  <a:cs typeface="MS Gothic" charset="0"/>
                </a:rPr>
                <a:t>CẢM NHẬN</a:t>
              </a:r>
              <a:endParaRPr lang="en-GB" sz="2000" b="1" dirty="0">
                <a:solidFill>
                  <a:srgbClr val="FFEA18"/>
                </a:solidFill>
                <a:latin typeface="Helvetica" charset="0"/>
                <a:ea typeface="MS Gothic" charset="0"/>
                <a:cs typeface="MS Gothic" charset="0"/>
              </a:endParaRPr>
            </a:p>
          </p:txBody>
        </p:sp>
        <p:sp>
          <p:nvSpPr>
            <p:cNvPr id="283698" name="Rectangle 34"/>
            <p:cNvSpPr>
              <a:spLocks noChangeArrowheads="1"/>
            </p:cNvSpPr>
            <p:nvPr/>
          </p:nvSpPr>
          <p:spPr bwMode="auto">
            <a:xfrm>
              <a:off x="1161" y="3716"/>
              <a:ext cx="617"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b="1" dirty="0" err="1" smtClean="0">
                  <a:solidFill>
                    <a:srgbClr val="FFEA18"/>
                  </a:solidFill>
                  <a:latin typeface="Helvetica" charset="0"/>
                  <a:ea typeface="MS Gothic" charset="0"/>
                  <a:cs typeface="MS Gothic" charset="0"/>
                </a:rPr>
                <a:t>ĐiỀU</a:t>
              </a:r>
              <a:r>
                <a:rPr lang="en-GB" b="1" dirty="0" smtClean="0">
                  <a:solidFill>
                    <a:srgbClr val="FFEA18"/>
                  </a:solidFill>
                  <a:latin typeface="Helvetica" charset="0"/>
                  <a:ea typeface="MS Gothic" charset="0"/>
                  <a:cs typeface="MS Gothic" charset="0"/>
                </a:rPr>
                <a:t> NGÀI</a:t>
              </a:r>
              <a:r>
                <a:rPr lang="en-GB" sz="1800" b="1" dirty="0" smtClean="0">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grpSp>
      <p:grpSp>
        <p:nvGrpSpPr>
          <p:cNvPr id="7" name="Group 35"/>
          <p:cNvGrpSpPr>
            <a:grpSpLocks/>
          </p:cNvGrpSpPr>
          <p:nvPr/>
        </p:nvGrpSpPr>
        <p:grpSpPr bwMode="auto">
          <a:xfrm>
            <a:off x="5070475" y="2557464"/>
            <a:ext cx="1998663" cy="659840"/>
            <a:chOff x="3513" y="1826"/>
            <a:chExt cx="1385" cy="471"/>
          </a:xfrm>
        </p:grpSpPr>
        <p:sp>
          <p:nvSpPr>
            <p:cNvPr id="283695" name="Rectangle 36"/>
            <p:cNvSpPr>
              <a:spLocks noChangeArrowheads="1"/>
            </p:cNvSpPr>
            <p:nvPr/>
          </p:nvSpPr>
          <p:spPr bwMode="auto">
            <a:xfrm>
              <a:off x="3513" y="1826"/>
              <a:ext cx="617"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b="1" dirty="0" err="1" smtClean="0">
                  <a:solidFill>
                    <a:srgbClr val="FFEA18"/>
                  </a:solidFill>
                  <a:latin typeface="Helvetica" charset="0"/>
                  <a:ea typeface="MS Gothic" charset="0"/>
                  <a:cs typeface="MS Gothic" charset="0"/>
                </a:rPr>
                <a:t>ĐiỀU</a:t>
              </a:r>
              <a:r>
                <a:rPr lang="en-GB" b="1" dirty="0" smtClean="0">
                  <a:solidFill>
                    <a:srgbClr val="FFEA18"/>
                  </a:solidFill>
                  <a:latin typeface="Helvetica" charset="0"/>
                  <a:ea typeface="MS Gothic" charset="0"/>
                  <a:cs typeface="MS Gothic" charset="0"/>
                </a:rPr>
                <a:t> NGÀI</a:t>
              </a:r>
              <a:r>
                <a:rPr lang="en-GB" sz="1800" b="1" dirty="0" smtClean="0">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sp>
          <p:nvSpPr>
            <p:cNvPr id="283696" name="Rectangle 37"/>
            <p:cNvSpPr>
              <a:spLocks noChangeArrowheads="1"/>
            </p:cNvSpPr>
            <p:nvPr/>
          </p:nvSpPr>
          <p:spPr bwMode="auto">
            <a:xfrm>
              <a:off x="4091" y="1959"/>
              <a:ext cx="807"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LÀM</a:t>
              </a:r>
              <a:endParaRPr lang="en-GB" sz="2500" b="1" dirty="0">
                <a:solidFill>
                  <a:srgbClr val="FFEA18"/>
                </a:solidFill>
                <a:latin typeface="Helvetica" charset="0"/>
                <a:ea typeface="MS Gothic" charset="0"/>
                <a:cs typeface="MS Gothic" charset="0"/>
              </a:endParaRPr>
            </a:p>
          </p:txBody>
        </p:sp>
      </p:grpSp>
      <p:sp>
        <p:nvSpPr>
          <p:cNvPr id="283674"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8" name="Group 39"/>
          <p:cNvGrpSpPr>
            <a:grpSpLocks/>
          </p:cNvGrpSpPr>
          <p:nvPr/>
        </p:nvGrpSpPr>
        <p:grpSpPr bwMode="auto">
          <a:xfrm>
            <a:off x="1412875" y="946150"/>
            <a:ext cx="3860800" cy="3332163"/>
            <a:chOff x="979" y="675"/>
            <a:chExt cx="2675" cy="2379"/>
          </a:xfrm>
        </p:grpSpPr>
        <p:sp>
          <p:nvSpPr>
            <p:cNvPr id="283691"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83692"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83693"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83694"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283676" name="Rectangle 44"/>
          <p:cNvSpPr>
            <a:spLocks noChangeArrowheads="1"/>
          </p:cNvSpPr>
          <p:nvPr/>
        </p:nvSpPr>
        <p:spPr bwMode="auto">
          <a:xfrm>
            <a:off x="5486400" y="3684588"/>
            <a:ext cx="1749425"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GIĂNG</a:t>
            </a:r>
            <a:endParaRPr lang="en-GB" sz="3200" b="1" dirty="0">
              <a:solidFill>
                <a:srgbClr val="66FF99"/>
              </a:solidFill>
              <a:latin typeface="Helvetica" charset="0"/>
              <a:ea typeface="MS Gothic" charset="0"/>
              <a:cs typeface="MS Gothic" charset="0"/>
            </a:endParaRPr>
          </a:p>
        </p:txBody>
      </p:sp>
      <p:sp>
        <p:nvSpPr>
          <p:cNvPr id="283677" name="Rectangle 45"/>
          <p:cNvSpPr>
            <a:spLocks noChangeArrowheads="1"/>
          </p:cNvSpPr>
          <p:nvPr/>
        </p:nvSpPr>
        <p:spPr bwMode="auto">
          <a:xfrm>
            <a:off x="5895975" y="4241800"/>
            <a:ext cx="26939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CECECE"/>
                </a:solidFill>
                <a:latin typeface="Helvetica" charset="0"/>
                <a:ea typeface="MS Gothic" charset="0"/>
                <a:cs typeface="MS Gothic" charset="0"/>
              </a:rPr>
              <a:t>HỘI THÁNH</a:t>
            </a:r>
            <a:endParaRPr lang="en-GB" sz="2500" b="1" dirty="0">
              <a:solidFill>
                <a:srgbClr val="CECECE"/>
              </a:solidFill>
              <a:latin typeface="Helvetica" charset="0"/>
              <a:ea typeface="MS Gothic" charset="0"/>
              <a:cs typeface="MS Gothic" charset="0"/>
            </a:endParaRPr>
          </a:p>
        </p:txBody>
      </p:sp>
      <p:sp>
        <p:nvSpPr>
          <p:cNvPr id="28367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endParaRPr lang="en-GB" sz="1800" b="1" dirty="0">
              <a:solidFill>
                <a:srgbClr val="FAFD00"/>
              </a:solidFill>
              <a:latin typeface="Helvetica" charset="0"/>
              <a:ea typeface="MS Gothic" charset="0"/>
              <a:cs typeface="MS Gothic" charset="0"/>
            </a:endParaRPr>
          </a:p>
        </p:txBody>
      </p:sp>
      <p:grpSp>
        <p:nvGrpSpPr>
          <p:cNvPr id="9" name="Group 47"/>
          <p:cNvGrpSpPr>
            <a:grpSpLocks/>
          </p:cNvGrpSpPr>
          <p:nvPr/>
        </p:nvGrpSpPr>
        <p:grpSpPr bwMode="auto">
          <a:xfrm>
            <a:off x="5011738" y="4729163"/>
            <a:ext cx="1965325" cy="469900"/>
            <a:chOff x="3473" y="3376"/>
            <a:chExt cx="1362" cy="336"/>
          </a:xfrm>
        </p:grpSpPr>
        <p:sp>
          <p:nvSpPr>
            <p:cNvPr id="283689"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NHƯ:</a:t>
              </a:r>
              <a:endParaRPr lang="en-GB" sz="1800" b="1" dirty="0">
                <a:solidFill>
                  <a:srgbClr val="FAFD00"/>
                </a:solidFill>
                <a:latin typeface="Helvetica" charset="0"/>
                <a:ea typeface="MS Gothic" charset="0"/>
                <a:cs typeface="MS Gothic" charset="0"/>
              </a:endParaRPr>
            </a:p>
          </p:txBody>
        </p:sp>
        <p:sp>
          <p:nvSpPr>
            <p:cNvPr id="283690"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CECECE"/>
                  </a:solidFill>
                  <a:latin typeface="Helvetica" charset="0"/>
                  <a:ea typeface="MS Gothic" charset="0"/>
                  <a:cs typeface="MS Gothic" charset="0"/>
                </a:rPr>
                <a:t>TRỜI</a:t>
              </a:r>
              <a:endParaRPr lang="en-GB" sz="2500" b="1" dirty="0">
                <a:solidFill>
                  <a:srgbClr val="CECECE"/>
                </a:solidFill>
                <a:latin typeface="Helvetica" charset="0"/>
                <a:ea typeface="MS Gothic" charset="0"/>
                <a:cs typeface="MS Gothic" charset="0"/>
              </a:endParaRPr>
            </a:p>
          </p:txBody>
        </p:sp>
      </p:grpSp>
      <p:grpSp>
        <p:nvGrpSpPr>
          <p:cNvPr id="10" name="Group 50"/>
          <p:cNvGrpSpPr>
            <a:grpSpLocks/>
          </p:cNvGrpSpPr>
          <p:nvPr/>
        </p:nvGrpSpPr>
        <p:grpSpPr bwMode="auto">
          <a:xfrm>
            <a:off x="4992688" y="5203825"/>
            <a:ext cx="2681287" cy="679450"/>
            <a:chOff x="3460" y="3715"/>
            <a:chExt cx="1857" cy="485"/>
          </a:xfrm>
        </p:grpSpPr>
        <p:sp>
          <p:nvSpPr>
            <p:cNvPr id="283687"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HÀM Ý</a:t>
              </a:r>
              <a:endParaRPr lang="en-GB" sz="2500" b="1" dirty="0">
                <a:solidFill>
                  <a:srgbClr val="FFEA18"/>
                </a:solidFill>
                <a:latin typeface="Helvetica" charset="0"/>
                <a:ea typeface="MS Gothic" charset="0"/>
                <a:cs typeface="MS Gothic" charset="0"/>
              </a:endParaRPr>
            </a:p>
          </p:txBody>
        </p:sp>
        <p:sp>
          <p:nvSpPr>
            <p:cNvPr id="283688" name="Rectangle 52"/>
            <p:cNvSpPr>
              <a:spLocks noChangeArrowheads="1"/>
            </p:cNvSpPr>
            <p:nvPr/>
          </p:nvSpPr>
          <p:spPr bwMode="auto">
            <a:xfrm>
              <a:off x="3460" y="3715"/>
              <a:ext cx="617"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b="1" dirty="0" err="1" smtClean="0">
                  <a:solidFill>
                    <a:srgbClr val="FFEA18"/>
                  </a:solidFill>
                  <a:latin typeface="Helvetica" charset="0"/>
                  <a:ea typeface="MS Gothic" charset="0"/>
                  <a:cs typeface="MS Gothic" charset="0"/>
                </a:rPr>
                <a:t>ĐiỀU</a:t>
              </a:r>
              <a:r>
                <a:rPr lang="en-GB" b="1" dirty="0" smtClean="0">
                  <a:solidFill>
                    <a:srgbClr val="FFEA18"/>
                  </a:solidFill>
                  <a:latin typeface="Helvetica" charset="0"/>
                  <a:ea typeface="MS Gothic" charset="0"/>
                  <a:cs typeface="MS Gothic" charset="0"/>
                </a:rPr>
                <a:t> NGÀI</a:t>
              </a:r>
              <a:r>
                <a:rPr lang="en-GB" sz="1800" b="1" dirty="0" smtClean="0">
                  <a:solidFill>
                    <a:srgbClr val="FFEA18"/>
                  </a:solidFill>
                  <a:latin typeface="Helvetica" charset="0"/>
                  <a:ea typeface="MS Gothic" charset="0"/>
                  <a:cs typeface="MS Gothic" charset="0"/>
                </a:rPr>
                <a:t>:</a:t>
              </a:r>
              <a:endParaRPr lang="en-GB" sz="1800" b="1" dirty="0">
                <a:solidFill>
                  <a:srgbClr val="FFEA18"/>
                </a:solidFill>
                <a:latin typeface="Helvetica" charset="0"/>
                <a:ea typeface="MS Gothic" charset="0"/>
                <a:cs typeface="MS Gothic" charset="0"/>
              </a:endParaRPr>
            </a:p>
          </p:txBody>
        </p:sp>
      </p:grpSp>
      <p:sp>
        <p:nvSpPr>
          <p:cNvPr id="283681"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83682"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83683" name="Text Box 55"/>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19</a:t>
            </a:r>
          </a:p>
        </p:txBody>
      </p:sp>
      <p:sp>
        <p:nvSpPr>
          <p:cNvPr id="283684" name="Text Box 56"/>
          <p:cNvSpPr txBox="1">
            <a:spLocks noChangeArrowheads="1"/>
          </p:cNvSpPr>
          <p:nvPr/>
        </p:nvSpPr>
        <p:spPr bwMode="auto">
          <a:xfrm>
            <a:off x="8704263" y="6500813"/>
            <a:ext cx="26193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ea typeface="MS Gothic" charset="0"/>
                <a:cs typeface="MS Gothic" charset="0"/>
              </a:rPr>
              <a:t>5</a:t>
            </a:r>
          </a:p>
        </p:txBody>
      </p:sp>
      <p:sp>
        <p:nvSpPr>
          <p:cNvPr id="59" name="Title 58"/>
          <p:cNvSpPr>
            <a:spLocks noGrp="1"/>
          </p:cNvSpPr>
          <p:nvPr>
            <p:ph type="title" idx="4294967295"/>
          </p:nvPr>
        </p:nvSpPr>
        <p:spPr bwMode="auto">
          <a:xfrm>
            <a:off x="0" y="152400"/>
            <a:ext cx="7848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EA18"/>
                </a:solidFill>
                <a:latin typeface="Times New Roman" pitchFamily="18" charset="0"/>
                <a:cs typeface="Times New Roman" pitchFamily="18" charset="0"/>
              </a:rPr>
              <a:t>TÓM TẮT SỨ </a:t>
            </a:r>
            <a:r>
              <a:rPr lang="en-US" sz="2900" b="1" dirty="0" err="1" smtClean="0">
                <a:solidFill>
                  <a:srgbClr val="FFEA18"/>
                </a:solidFill>
                <a:latin typeface="Times New Roman" pitchFamily="18" charset="0"/>
                <a:cs typeface="Times New Roman" pitchFamily="18" charset="0"/>
              </a:rPr>
              <a:t>ĐiỆP</a:t>
            </a:r>
            <a:r>
              <a:rPr lang="en-US" sz="2900" b="1" dirty="0" smtClean="0">
                <a:solidFill>
                  <a:srgbClr val="FFEA18"/>
                </a:solidFill>
                <a:latin typeface="Comic Sans MS" charset="0"/>
                <a:cs typeface="MS Gothic" charset="0"/>
              </a:rPr>
              <a:t>…</a:t>
            </a:r>
            <a:endParaRPr lang="en-US" dirty="0">
              <a:latin typeface="Times New Roman" charset="0"/>
              <a:cs typeface="MS Gothic" charset="0"/>
            </a:endParaRPr>
          </a:p>
        </p:txBody>
      </p:sp>
      <p:sp>
        <p:nvSpPr>
          <p:cNvPr id="61" name="TextBox 60"/>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406683723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cstate="print"/>
          <a:srcRect/>
          <a:stretch>
            <a:fillRect/>
          </a:stretch>
        </p:blipFill>
        <p:spPr bwMode="auto">
          <a:xfrm>
            <a:off x="342900" y="231775"/>
            <a:ext cx="8401050" cy="6402388"/>
          </a:xfrm>
          <a:prstGeom prst="rect">
            <a:avLst/>
          </a:prstGeom>
          <a:blipFill dpi="0" rotWithShape="0">
            <a:blip r:embed="rId4" cstate="print"/>
            <a:srcRect/>
            <a:tile tx="0" ty="0" sx="100000" sy="100000" flip="none" algn="tl"/>
          </a:blipFill>
          <a:ln w="9525">
            <a:noFill/>
            <a:round/>
            <a:headEnd/>
            <a:tailEnd/>
          </a:ln>
        </p:spPr>
      </p:pic>
      <p:sp>
        <p:nvSpPr>
          <p:cNvPr id="47107"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a typeface="MS Gothic" pitchFamily="49" charset="-128"/>
            </a:endParaRPr>
          </a:p>
        </p:txBody>
      </p:sp>
      <p:sp>
        <p:nvSpPr>
          <p:cNvPr id="4710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a typeface="MS Gothic" pitchFamily="49" charset="-128"/>
            </a:endParaRPr>
          </a:p>
        </p:txBody>
      </p:sp>
      <p:sp>
        <p:nvSpPr>
          <p:cNvPr id="22532"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latin typeface="Times New Roman" pitchFamily="-107" charset="0"/>
              <a:ea typeface="MS Gothic"/>
            </a:endParaRPr>
          </a:p>
        </p:txBody>
      </p:sp>
      <p:sp>
        <p:nvSpPr>
          <p:cNvPr id="2253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latin typeface="Times New Roman" pitchFamily="-107" charset="0"/>
              <a:ea typeface="MS Gothic"/>
            </a:endParaRPr>
          </a:p>
        </p:txBody>
      </p:sp>
      <p:sp>
        <p:nvSpPr>
          <p:cNvPr id="22534"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latin typeface="Times New Roman" pitchFamily="-107" charset="0"/>
              <a:ea typeface="MS Gothic"/>
            </a:endParaRPr>
          </a:p>
        </p:txBody>
      </p:sp>
      <p:sp>
        <p:nvSpPr>
          <p:cNvPr id="22535"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latin typeface="Times New Roman" pitchFamily="-107" charset="0"/>
              <a:ea typeface="MS Gothic"/>
            </a:endParaRPr>
          </a:p>
        </p:txBody>
      </p:sp>
      <p:sp>
        <p:nvSpPr>
          <p:cNvPr id="22536" name="Rectangle 8"/>
          <p:cNvSpPr>
            <a:spLocks noChangeArrowheads="1"/>
          </p:cNvSpPr>
          <p:nvPr/>
        </p:nvSpPr>
        <p:spPr bwMode="auto">
          <a:xfrm>
            <a:off x="1187450" y="836613"/>
            <a:ext cx="6823075" cy="5419725"/>
          </a:xfrm>
          <a:prstGeom prst="rect">
            <a:avLst/>
          </a:prstGeom>
          <a:gradFill rotWithShape="0">
            <a:gsLst>
              <a:gs pos="0">
                <a:srgbClr val="0B0C60"/>
              </a:gs>
              <a:gs pos="100000">
                <a:srgbClr val="05052C">
                  <a:alpha val="45998"/>
                </a:srgbClr>
              </a:gs>
            </a:gsLst>
            <a:lin ang="5400000" scaled="1"/>
          </a:gradFill>
          <a:ln w="9525">
            <a:noFill/>
            <a:round/>
            <a:headEnd/>
            <a:tailEnd/>
          </a:ln>
        </p:spPr>
        <p:txBody>
          <a:bodyPr wrap="none" lIns="82048" tIns="41025" rIns="82048" bIns="41025" anchor="ctr"/>
          <a:lstStyle/>
          <a:p>
            <a:endParaRPr lang="en-US">
              <a:solidFill>
                <a:srgbClr val="000000"/>
              </a:solidFill>
              <a:ea typeface="MS Gothic" pitchFamily="49" charset="-128"/>
            </a:endParaRPr>
          </a:p>
        </p:txBody>
      </p:sp>
      <p:sp>
        <p:nvSpPr>
          <p:cNvPr id="47114" name="Rectangle 9"/>
          <p:cNvSpPr>
            <a:spLocks noChangeArrowheads="1"/>
          </p:cNvSpPr>
          <p:nvPr/>
        </p:nvSpPr>
        <p:spPr bwMode="auto">
          <a:xfrm>
            <a:off x="4814888" y="9461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pitchFamily="-84" charset="0"/>
                <a:ea typeface="MS Gothic" pitchFamily="49" charset="-128"/>
              </a:rPr>
              <a:t>2</a:t>
            </a:r>
          </a:p>
        </p:txBody>
      </p:sp>
      <p:sp>
        <p:nvSpPr>
          <p:cNvPr id="47115" name="Rectangle 10"/>
          <p:cNvSpPr>
            <a:spLocks noChangeArrowheads="1"/>
          </p:cNvSpPr>
          <p:nvPr/>
        </p:nvSpPr>
        <p:spPr bwMode="auto">
          <a:xfrm>
            <a:off x="1427163" y="36385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pitchFamily="-84" charset="0"/>
                <a:ea typeface="MS Gothic" pitchFamily="49" charset="-128"/>
              </a:rPr>
              <a:t>3</a:t>
            </a:r>
          </a:p>
        </p:txBody>
      </p:sp>
      <p:sp>
        <p:nvSpPr>
          <p:cNvPr id="47116" name="Rectangle 11"/>
          <p:cNvSpPr>
            <a:spLocks noChangeArrowheads="1"/>
          </p:cNvSpPr>
          <p:nvPr/>
        </p:nvSpPr>
        <p:spPr bwMode="auto">
          <a:xfrm>
            <a:off x="1412875" y="962025"/>
            <a:ext cx="2511425" cy="63500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pitchFamily="-84" charset="0"/>
                <a:ea typeface="MS Gothic" pitchFamily="49" charset="-128"/>
              </a:rPr>
              <a:t>1 </a:t>
            </a:r>
          </a:p>
        </p:txBody>
      </p:sp>
      <p:grpSp>
        <p:nvGrpSpPr>
          <p:cNvPr id="2" name="Group 12"/>
          <p:cNvGrpSpPr>
            <a:grpSpLocks/>
          </p:cNvGrpSpPr>
          <p:nvPr/>
        </p:nvGrpSpPr>
        <p:grpSpPr bwMode="auto">
          <a:xfrm>
            <a:off x="1652588" y="1647825"/>
            <a:ext cx="890587" cy="1344613"/>
            <a:chOff x="1145" y="1176"/>
            <a:chExt cx="617" cy="961"/>
          </a:xfrm>
        </p:grpSpPr>
        <p:sp>
          <p:nvSpPr>
            <p:cNvPr id="47154" name="Rectangle 13"/>
            <p:cNvSpPr>
              <a:spLocks noChangeArrowheads="1"/>
            </p:cNvSpPr>
            <p:nvPr/>
          </p:nvSpPr>
          <p:spPr bwMode="auto">
            <a:xfrm>
              <a:off x="1145" y="1176"/>
              <a:ext cx="587" cy="260"/>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CHO:</a:t>
              </a:r>
            </a:p>
          </p:txBody>
        </p:sp>
        <p:sp>
          <p:nvSpPr>
            <p:cNvPr id="47155"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NHƯ:</a:t>
              </a:r>
            </a:p>
          </p:txBody>
        </p:sp>
        <p:sp>
          <p:nvSpPr>
            <p:cNvPr id="47156" name="Rectangle 15"/>
            <p:cNvSpPr>
              <a:spLocks noChangeArrowheads="1"/>
            </p:cNvSpPr>
            <p:nvPr/>
          </p:nvSpPr>
          <p:spPr bwMode="auto">
            <a:xfrm>
              <a:off x="1145" y="1834"/>
              <a:ext cx="617" cy="303"/>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1800" b="1">
                <a:solidFill>
                  <a:srgbClr val="0066FF"/>
                </a:solidFill>
                <a:latin typeface="Helvetica" pitchFamily="-84" charset="0"/>
                <a:ea typeface="MS Gothic" pitchFamily="49" charset="-128"/>
              </a:endParaRP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Điều:</a:t>
              </a:r>
            </a:p>
          </p:txBody>
        </p:sp>
      </p:grpSp>
      <p:grpSp>
        <p:nvGrpSpPr>
          <p:cNvPr id="3" name="Group 16"/>
          <p:cNvGrpSpPr>
            <a:grpSpLocks/>
          </p:cNvGrpSpPr>
          <p:nvPr/>
        </p:nvGrpSpPr>
        <p:grpSpPr bwMode="auto">
          <a:xfrm>
            <a:off x="5070475" y="1658938"/>
            <a:ext cx="890588" cy="1344612"/>
            <a:chOff x="3513" y="1184"/>
            <a:chExt cx="617" cy="961"/>
          </a:xfrm>
        </p:grpSpPr>
        <p:sp>
          <p:nvSpPr>
            <p:cNvPr id="47151" name="Rectangle 17"/>
            <p:cNvSpPr>
              <a:spLocks noChangeArrowheads="1"/>
            </p:cNvSpPr>
            <p:nvPr/>
          </p:nvSpPr>
          <p:spPr bwMode="auto">
            <a:xfrm>
              <a:off x="3513" y="1184"/>
              <a:ext cx="587" cy="260"/>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CHO:</a:t>
              </a:r>
            </a:p>
          </p:txBody>
        </p:sp>
        <p:sp>
          <p:nvSpPr>
            <p:cNvPr id="47152"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NHƯ:</a:t>
              </a:r>
            </a:p>
          </p:txBody>
        </p:sp>
        <p:sp>
          <p:nvSpPr>
            <p:cNvPr id="47153" name="Rectangle 19"/>
            <p:cNvSpPr>
              <a:spLocks noChangeArrowheads="1"/>
            </p:cNvSpPr>
            <p:nvPr/>
          </p:nvSpPr>
          <p:spPr bwMode="auto">
            <a:xfrm>
              <a:off x="3513" y="1842"/>
              <a:ext cx="617" cy="303"/>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ĐiỀU</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NGÀI:</a:t>
              </a:r>
            </a:p>
          </p:txBody>
        </p:sp>
      </p:grpSp>
      <p:grpSp>
        <p:nvGrpSpPr>
          <p:cNvPr id="4" name="Group 20"/>
          <p:cNvGrpSpPr>
            <a:grpSpLocks/>
          </p:cNvGrpSpPr>
          <p:nvPr/>
        </p:nvGrpSpPr>
        <p:grpSpPr bwMode="auto">
          <a:xfrm>
            <a:off x="1674813" y="4325938"/>
            <a:ext cx="890587" cy="1344612"/>
            <a:chOff x="1161" y="3088"/>
            <a:chExt cx="617" cy="961"/>
          </a:xfrm>
        </p:grpSpPr>
        <p:sp>
          <p:nvSpPr>
            <p:cNvPr id="47148" name="Rectangle 21"/>
            <p:cNvSpPr>
              <a:spLocks noChangeArrowheads="1"/>
            </p:cNvSpPr>
            <p:nvPr/>
          </p:nvSpPr>
          <p:spPr bwMode="auto">
            <a:xfrm>
              <a:off x="1161" y="3088"/>
              <a:ext cx="587" cy="260"/>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CHO:</a:t>
              </a:r>
            </a:p>
          </p:txBody>
        </p:sp>
        <p:sp>
          <p:nvSpPr>
            <p:cNvPr id="47149"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NHƯ:</a:t>
              </a:r>
            </a:p>
          </p:txBody>
        </p:sp>
        <p:sp>
          <p:nvSpPr>
            <p:cNvPr id="47150" name="Rectangle 23"/>
            <p:cNvSpPr>
              <a:spLocks noChangeArrowheads="1"/>
            </p:cNvSpPr>
            <p:nvPr/>
          </p:nvSpPr>
          <p:spPr bwMode="auto">
            <a:xfrm>
              <a:off x="1161" y="3746"/>
              <a:ext cx="617" cy="303"/>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ĐiỀU</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NGÀI:</a:t>
              </a:r>
            </a:p>
          </p:txBody>
        </p:sp>
      </p:grpSp>
      <p:sp>
        <p:nvSpPr>
          <p:cNvPr id="47120" name="Rectangle 24"/>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pitchFamily="-84" charset="0"/>
                <a:ea typeface="MS Gothic" pitchFamily="49" charset="-128"/>
              </a:rPr>
              <a:t>MATHIƠ</a:t>
            </a:r>
          </a:p>
        </p:txBody>
      </p:sp>
      <p:sp>
        <p:nvSpPr>
          <p:cNvPr id="47121" name="Rectangle 25"/>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pitchFamily="-84" charset="0"/>
                <a:ea typeface="MS Gothic" pitchFamily="49" charset="-128"/>
              </a:rPr>
              <a:t>MÁC</a:t>
            </a:r>
          </a:p>
        </p:txBody>
      </p:sp>
      <p:sp>
        <p:nvSpPr>
          <p:cNvPr id="47122" name="Rectangle 26"/>
          <p:cNvSpPr>
            <a:spLocks noChangeArrowheads="1"/>
          </p:cNvSpPr>
          <p:nvPr/>
        </p:nvSpPr>
        <p:spPr bwMode="auto">
          <a:xfrm>
            <a:off x="2149475" y="3692525"/>
            <a:ext cx="2035175"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pitchFamily="-84" charset="0"/>
                <a:ea typeface="MS Gothic" pitchFamily="49" charset="-128"/>
              </a:rPr>
              <a:t>LUCA</a:t>
            </a:r>
          </a:p>
        </p:txBody>
      </p:sp>
      <p:sp>
        <p:nvSpPr>
          <p:cNvPr id="47123" name="Rectangle 27"/>
          <p:cNvSpPr>
            <a:spLocks noChangeArrowheads="1"/>
          </p:cNvSpPr>
          <p:nvPr/>
        </p:nvSpPr>
        <p:spPr bwMode="auto">
          <a:xfrm>
            <a:off x="2159000" y="1560513"/>
            <a:ext cx="1766888" cy="465137"/>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   DO-THÁI</a:t>
            </a:r>
          </a:p>
        </p:txBody>
      </p:sp>
      <p:sp>
        <p:nvSpPr>
          <p:cNvPr id="47124" name="Rectangle 28"/>
          <p:cNvSpPr>
            <a:spLocks noChangeArrowheads="1"/>
          </p:cNvSpPr>
          <p:nvPr/>
        </p:nvSpPr>
        <p:spPr bwMode="auto">
          <a:xfrm>
            <a:off x="5899150" y="1570038"/>
            <a:ext cx="1766888" cy="465137"/>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LA-MÃ</a:t>
            </a:r>
          </a:p>
        </p:txBody>
      </p:sp>
      <p:sp>
        <p:nvSpPr>
          <p:cNvPr id="47125" name="Rectangle 29"/>
          <p:cNvSpPr>
            <a:spLocks noChangeArrowheads="1"/>
          </p:cNvSpPr>
          <p:nvPr/>
        </p:nvSpPr>
        <p:spPr bwMode="auto">
          <a:xfrm>
            <a:off x="2462213" y="4237038"/>
            <a:ext cx="1766887" cy="465137"/>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HI-LẠP</a:t>
            </a:r>
          </a:p>
        </p:txBody>
      </p:sp>
      <p:sp>
        <p:nvSpPr>
          <p:cNvPr id="47126" name="Rectangle 30"/>
          <p:cNvSpPr>
            <a:spLocks noChangeArrowheads="1"/>
          </p:cNvSpPr>
          <p:nvPr/>
        </p:nvSpPr>
        <p:spPr bwMode="auto">
          <a:xfrm>
            <a:off x="2424113" y="2070100"/>
            <a:ext cx="1766887" cy="465138"/>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VUA</a:t>
            </a:r>
          </a:p>
        </p:txBody>
      </p:sp>
      <p:sp>
        <p:nvSpPr>
          <p:cNvPr id="47127" name="Rectangle 31"/>
          <p:cNvSpPr>
            <a:spLocks noChangeArrowheads="1"/>
          </p:cNvSpPr>
          <p:nvPr/>
        </p:nvSpPr>
        <p:spPr bwMode="auto">
          <a:xfrm>
            <a:off x="5881688" y="2065338"/>
            <a:ext cx="1766887" cy="465137"/>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ĐẦY TỚ</a:t>
            </a:r>
          </a:p>
        </p:txBody>
      </p:sp>
      <p:sp>
        <p:nvSpPr>
          <p:cNvPr id="47128" name="Rectangle 32"/>
          <p:cNvSpPr>
            <a:spLocks noChangeArrowheads="1"/>
          </p:cNvSpPr>
          <p:nvPr/>
        </p:nvSpPr>
        <p:spPr bwMode="auto">
          <a:xfrm>
            <a:off x="2439988" y="4735513"/>
            <a:ext cx="1766887" cy="465137"/>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NGƯỜI</a:t>
            </a:r>
          </a:p>
        </p:txBody>
      </p:sp>
      <p:sp>
        <p:nvSpPr>
          <p:cNvPr id="47129" name="Rectangle 33"/>
          <p:cNvSpPr>
            <a:spLocks noChangeArrowheads="1"/>
          </p:cNvSpPr>
          <p:nvPr/>
        </p:nvSpPr>
        <p:spPr bwMode="auto">
          <a:xfrm>
            <a:off x="2427288" y="2574925"/>
            <a:ext cx="1766887" cy="465138"/>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NÓI</a:t>
            </a:r>
          </a:p>
        </p:txBody>
      </p:sp>
      <p:sp>
        <p:nvSpPr>
          <p:cNvPr id="47130" name="Rectangle 34"/>
          <p:cNvSpPr>
            <a:spLocks noChangeArrowheads="1"/>
          </p:cNvSpPr>
          <p:nvPr/>
        </p:nvSpPr>
        <p:spPr bwMode="auto">
          <a:xfrm>
            <a:off x="5905500" y="2584450"/>
            <a:ext cx="1154113" cy="465138"/>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LÀM</a:t>
            </a:r>
          </a:p>
        </p:txBody>
      </p:sp>
      <p:sp>
        <p:nvSpPr>
          <p:cNvPr id="47131" name="Rectangle 35"/>
          <p:cNvSpPr>
            <a:spLocks noChangeArrowheads="1"/>
          </p:cNvSpPr>
          <p:nvPr/>
        </p:nvSpPr>
        <p:spPr bwMode="auto">
          <a:xfrm>
            <a:off x="2439988" y="5251450"/>
            <a:ext cx="1247775" cy="635000"/>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CẢM THẤY</a:t>
            </a:r>
          </a:p>
        </p:txBody>
      </p:sp>
      <p:sp>
        <p:nvSpPr>
          <p:cNvPr id="47132" name="Text Box 36"/>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ea typeface="MS Gothic" pitchFamily="49" charset="-128"/>
              </a:rPr>
              <a:t> </a:t>
            </a:r>
          </a:p>
        </p:txBody>
      </p:sp>
      <p:grpSp>
        <p:nvGrpSpPr>
          <p:cNvPr id="5" name="Group 37"/>
          <p:cNvGrpSpPr>
            <a:grpSpLocks/>
          </p:cNvGrpSpPr>
          <p:nvPr/>
        </p:nvGrpSpPr>
        <p:grpSpPr bwMode="auto">
          <a:xfrm>
            <a:off x="3132138" y="2060575"/>
            <a:ext cx="3017837"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p:spPr>
          <p:txBody>
            <a:bodyPr rot="10800000" wrap="none" anchor="ctr"/>
            <a:lstStyle/>
            <a:p>
              <a:pPr>
                <a:defRPr/>
              </a:pPr>
              <a:endParaRPr lang="en-US">
                <a:solidFill>
                  <a:srgbClr val="000000"/>
                </a:solidFill>
                <a:latin typeface="Times New Roman" pitchFamily="-107" charset="0"/>
                <a:ea typeface="MS Gothic"/>
              </a:endParaRPr>
            </a:p>
          </p:txBody>
        </p:sp>
      </p:grpSp>
      <p:grpSp>
        <p:nvGrpSpPr>
          <p:cNvPr id="6" name="Group 41"/>
          <p:cNvGrpSpPr>
            <a:grpSpLocks/>
          </p:cNvGrpSpPr>
          <p:nvPr/>
        </p:nvGrpSpPr>
        <p:grpSpPr bwMode="auto">
          <a:xfrm>
            <a:off x="2197100" y="2763838"/>
            <a:ext cx="4516438" cy="847725"/>
            <a:chOff x="1523" y="1973"/>
            <a:chExt cx="3129" cy="604"/>
          </a:xfrm>
        </p:grpSpPr>
        <p:sp>
          <p:nvSpPr>
            <p:cNvPr id="47143" name="Text Box 42"/>
            <p:cNvSpPr txBox="1">
              <a:spLocks noChangeArrowheads="1"/>
            </p:cNvSpPr>
            <p:nvPr/>
          </p:nvSpPr>
          <p:spPr bwMode="auto">
            <a:xfrm rot="-2700000">
              <a:off x="1523" y="2246"/>
              <a:ext cx="3129" cy="331"/>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b="1">
                  <a:solidFill>
                    <a:srgbClr val="FFFFFF"/>
                  </a:solidFill>
                  <a:latin typeface="Lucida Handwriting" pitchFamily="66" charset="0"/>
                  <a:ea typeface="MS Gothic" pitchFamily="49" charset="-128"/>
                </a:rPr>
                <a:t>“</a:t>
              </a:r>
              <a:r>
                <a:rPr lang="en-GB" altLang="en-US" sz="1800" b="1">
                  <a:solidFill>
                    <a:srgbClr val="FFFFFF"/>
                  </a:solidFill>
                  <a:latin typeface="Lucida Handwriting" pitchFamily="66" charset="0"/>
                  <a:ea typeface="MS Gothic" pitchFamily="49" charset="-128"/>
                </a:rPr>
                <a:t>CÙNG THẤY NHƯ NHAU</a:t>
              </a:r>
              <a:r>
                <a:rPr lang="en-GB" altLang="en-US" b="1">
                  <a:solidFill>
                    <a:srgbClr val="FFFFFF"/>
                  </a:solidFill>
                  <a:latin typeface="Lucida Handwriting" pitchFamily="66" charset="0"/>
                  <a:ea typeface="MS Gothic" pitchFamily="49" charset="-128"/>
                </a:rPr>
                <a:t>”</a:t>
              </a:r>
              <a:endParaRPr lang="en-GB" b="1">
                <a:solidFill>
                  <a:srgbClr val="FFFFFF"/>
                </a:solidFill>
                <a:latin typeface="Lucida Handwriting" pitchFamily="66" charset="0"/>
                <a:ea typeface="MS Gothic" pitchFamily="49" charset="-128"/>
              </a:endParaRPr>
            </a:p>
          </p:txBody>
        </p:sp>
        <p:sp>
          <p:nvSpPr>
            <p:cNvPr id="47144" name="Text Box 43"/>
            <p:cNvSpPr txBox="1">
              <a:spLocks noChangeArrowheads="1"/>
            </p:cNvSpPr>
            <p:nvPr/>
          </p:nvSpPr>
          <p:spPr bwMode="auto">
            <a:xfrm rot="-2640000">
              <a:off x="1720" y="1973"/>
              <a:ext cx="2076" cy="331"/>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b="1">
                  <a:solidFill>
                    <a:srgbClr val="FFFFFF"/>
                  </a:solidFill>
                  <a:latin typeface="Lucida Handwriting" pitchFamily="66" charset="0"/>
                  <a:ea typeface="MS Gothic" pitchFamily="49" charset="-128"/>
                </a:rPr>
                <a:t> CỘNG QUAN:</a:t>
              </a:r>
            </a:p>
          </p:txBody>
        </p:sp>
      </p:grpSp>
      <p:sp>
        <p:nvSpPr>
          <p:cNvPr id="22572" name="Text Box 44"/>
          <p:cNvSpPr txBox="1">
            <a:spLocks noChangeArrowheads="1"/>
          </p:cNvSpPr>
          <p:nvPr/>
        </p:nvSpPr>
        <p:spPr bwMode="auto">
          <a:xfrm>
            <a:off x="3463925" y="3495675"/>
            <a:ext cx="5126038" cy="1562100"/>
          </a:xfrm>
          <a:prstGeom prst="rect">
            <a:avLst/>
          </a:prstGeom>
          <a:noFill/>
          <a:ln w="9525">
            <a:noFill/>
            <a:round/>
            <a:headEnd/>
            <a:tailEnd/>
          </a:ln>
        </p:spPr>
        <p:txBody>
          <a:bodyPr lIns="80756" tIns="41993" rIns="80756" bIns="41993">
            <a:spAutoFit/>
          </a:bodyPr>
          <a:lstStyle/>
          <a:p>
            <a:pPr algn="ctr">
              <a:spcBef>
                <a:spcPts val="30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sz="4800" b="1">
                <a:solidFill>
                  <a:srgbClr val="FAFD00"/>
                </a:solidFill>
                <a:latin typeface="Comic Sans MS" pitchFamily="66" charset="0"/>
                <a:ea typeface="MS Gothic" pitchFamily="49" charset="-128"/>
              </a:rPr>
              <a:t>“</a:t>
            </a:r>
            <a:r>
              <a:rPr lang="en-GB" sz="4800" b="1">
                <a:solidFill>
                  <a:srgbClr val="FAFD00"/>
                </a:solidFill>
                <a:latin typeface="Arial" pitchFamily="34" charset="0"/>
                <a:ea typeface="MS Gothic" pitchFamily="49" charset="-128"/>
                <a:cs typeface="Arial" pitchFamily="34" charset="0"/>
              </a:rPr>
              <a:t>CÙNG THẤY NHƯ NHAU</a:t>
            </a:r>
            <a:r>
              <a:rPr lang="en-GB" altLang="en-US" sz="4800" b="1">
                <a:solidFill>
                  <a:srgbClr val="FAFD00"/>
                </a:solidFill>
                <a:latin typeface="Comic Sans MS" pitchFamily="66" charset="0"/>
                <a:ea typeface="MS Gothic" pitchFamily="49" charset="-128"/>
              </a:rPr>
              <a:t>”</a:t>
            </a:r>
            <a:endParaRPr lang="en-GB" sz="4800" b="1">
              <a:solidFill>
                <a:srgbClr val="FAFD00"/>
              </a:solidFill>
              <a:latin typeface="Comic Sans MS" pitchFamily="66" charset="0"/>
              <a:ea typeface="MS Gothic" pitchFamily="49" charset="-128"/>
            </a:endParaRPr>
          </a:p>
        </p:txBody>
      </p:sp>
      <p:sp>
        <p:nvSpPr>
          <p:cNvPr id="22573" name="Text Box 45"/>
          <p:cNvSpPr txBox="1">
            <a:spLocks noChangeArrowheads="1"/>
          </p:cNvSpPr>
          <p:nvPr/>
        </p:nvSpPr>
        <p:spPr bwMode="auto">
          <a:xfrm>
            <a:off x="1763713" y="908050"/>
            <a:ext cx="5718175" cy="1193800"/>
          </a:xfrm>
          <a:prstGeom prst="rect">
            <a:avLst/>
          </a:prstGeom>
          <a:noFill/>
          <a:ln w="9525">
            <a:noFill/>
            <a:round/>
            <a:headEnd/>
            <a:tailEnd/>
          </a:ln>
        </p:spPr>
        <p:txBody>
          <a:bodyPr lIns="80756" tIns="41993" rIns="80756" bIns="41993">
            <a:spAutoFit/>
          </a:bodyPr>
          <a:lstStyle/>
          <a:p>
            <a:pPr algn="ctr">
              <a:spcBef>
                <a:spcPts val="4488"/>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6000" b="1">
                <a:solidFill>
                  <a:srgbClr val="FAFD00"/>
                </a:solidFill>
                <a:latin typeface="Comic Sans MS" pitchFamily="66" charset="0"/>
                <a:ea typeface="MS Gothic" pitchFamily="49" charset="-128"/>
              </a:rPr>
              <a:t>CỘNG QUAN</a:t>
            </a:r>
            <a:r>
              <a:rPr lang="en-GB" sz="7200" b="1">
                <a:solidFill>
                  <a:srgbClr val="FAFD00"/>
                </a:solidFill>
                <a:latin typeface="Comic Sans MS" pitchFamily="66" charset="0"/>
                <a:ea typeface="MS Gothic" pitchFamily="49" charset="-128"/>
              </a:rPr>
              <a:t>:</a:t>
            </a:r>
          </a:p>
        </p:txBody>
      </p:sp>
      <p:sp>
        <p:nvSpPr>
          <p:cNvPr id="47137" name="Text Box 46"/>
          <p:cNvSpPr txBox="1">
            <a:spLocks noChangeArrowheads="1"/>
          </p:cNvSpPr>
          <p:nvPr/>
        </p:nvSpPr>
        <p:spPr bwMode="auto">
          <a:xfrm>
            <a:off x="8020050" y="6538913"/>
            <a:ext cx="166688" cy="215900"/>
          </a:xfrm>
          <a:prstGeom prst="rect">
            <a:avLst/>
          </a:prstGeom>
          <a:noFill/>
          <a:ln w="9525">
            <a:noFill/>
            <a:round/>
            <a:headEnd/>
            <a:tailEnd/>
          </a:ln>
        </p:spPr>
        <p:txBody>
          <a:bodyPr wrap="none" lIns="82048" tIns="41025" rIns="82048" bIns="41025" anchor="ctr"/>
          <a:lstStyle/>
          <a:p>
            <a:endParaRPr lang="en-US">
              <a:solidFill>
                <a:srgbClr val="000000"/>
              </a:solidFill>
              <a:ea typeface="MS Gothic" pitchFamily="49" charset="-128"/>
            </a:endParaRPr>
          </a:p>
        </p:txBody>
      </p:sp>
      <p:sp>
        <p:nvSpPr>
          <p:cNvPr id="47138" name="Text Box 47"/>
          <p:cNvSpPr txBox="1">
            <a:spLocks noChangeArrowheads="1"/>
          </p:cNvSpPr>
          <p:nvPr/>
        </p:nvSpPr>
        <p:spPr bwMode="auto">
          <a:xfrm>
            <a:off x="8747125" y="6132513"/>
            <a:ext cx="166688" cy="323850"/>
          </a:xfrm>
          <a:prstGeom prst="rect">
            <a:avLst/>
          </a:prstGeom>
          <a:noFill/>
          <a:ln w="9525">
            <a:noFill/>
            <a:round/>
            <a:headEnd/>
            <a:tailEnd/>
          </a:ln>
        </p:spPr>
        <p:txBody>
          <a:bodyPr wrap="none" lIns="82048" tIns="41025" rIns="82048" bIns="41025" anchor="ctr"/>
          <a:lstStyle/>
          <a:p>
            <a:endParaRPr lang="en-US">
              <a:solidFill>
                <a:srgbClr val="000000"/>
              </a:solidFill>
              <a:ea typeface="MS Gothic" pitchFamily="49" charset="-128"/>
            </a:endParaRPr>
          </a:p>
        </p:txBody>
      </p:sp>
      <p:sp>
        <p:nvSpPr>
          <p:cNvPr id="47139" name="Text Box 48"/>
          <p:cNvSpPr txBox="1">
            <a:spLocks noChangeArrowheads="1"/>
          </p:cNvSpPr>
          <p:nvPr/>
        </p:nvSpPr>
        <p:spPr bwMode="auto">
          <a:xfrm>
            <a:off x="8358188"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ea typeface="MS Gothic" pitchFamily="49" charset="-128"/>
              </a:rPr>
              <a:t>20</a:t>
            </a:r>
          </a:p>
        </p:txBody>
      </p:sp>
      <p:sp>
        <p:nvSpPr>
          <p:cNvPr id="47140" name="Text Box 49"/>
          <p:cNvSpPr txBox="1">
            <a:spLocks noChangeArrowheads="1"/>
          </p:cNvSpPr>
          <p:nvPr/>
        </p:nvSpPr>
        <p:spPr bwMode="auto">
          <a:xfrm>
            <a:off x="8705850" y="6484938"/>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ea typeface="MS Gothic" pitchFamily="49" charset="-128"/>
              </a:rPr>
              <a:t>3</a:t>
            </a:r>
          </a:p>
        </p:txBody>
      </p:sp>
      <p:sp>
        <p:nvSpPr>
          <p:cNvPr id="52" name="Title 51"/>
          <p:cNvSpPr>
            <a:spLocks noGrp="1"/>
          </p:cNvSpPr>
          <p:nvPr>
            <p:ph type="title" idx="4294967295"/>
          </p:nvPr>
        </p:nvSpPr>
        <p:spPr bwMode="auto">
          <a:xfrm>
            <a:off x="0" y="228600"/>
            <a:ext cx="7848600" cy="609600"/>
          </a:xfrm>
          <a:prstGeom prst="rect">
            <a:avLst/>
          </a:prstGeom>
          <a:ln>
            <a:miter lim="800000"/>
            <a:headEnd/>
            <a:tailEnd/>
          </a:ln>
        </p:spPr>
        <p:txBody>
          <a:bodyPr/>
          <a:lstStyle/>
          <a:p>
            <a:pPr>
              <a:defRPr/>
            </a:pPr>
            <a:r>
              <a:rPr lang="en-US" sz="2900" b="1" dirty="0" smtClean="0">
                <a:solidFill>
                  <a:srgbClr val="FFEA18"/>
                </a:solidFill>
                <a:latin typeface="+mn-lt"/>
              </a:rPr>
              <a:t>CHỮ GÌ NGHE LẠ TAI</a:t>
            </a:r>
            <a:r>
              <a:rPr lang="en-US" sz="2900" b="1" dirty="0" smtClean="0">
                <a:solidFill>
                  <a:srgbClr val="FFEA18"/>
                </a:solidFill>
                <a:latin typeface="Comic Sans MS" pitchFamily="66" charset="0"/>
              </a:rPr>
              <a:t>…</a:t>
            </a:r>
            <a:endParaRPr lang="en-US" dirty="0" smtClean="0"/>
          </a:p>
        </p:txBody>
      </p:sp>
      <p:sp>
        <p:nvSpPr>
          <p:cNvPr id="47142" name="TextBox 52"/>
          <p:cNvSpPr txBox="1">
            <a:spLocks noChangeArrowheads="1"/>
          </p:cNvSpPr>
          <p:nvPr/>
        </p:nvSpPr>
        <p:spPr bwMode="auto">
          <a:xfrm>
            <a:off x="8388350" y="0"/>
            <a:ext cx="69850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ea typeface="MS Gothic" pitchFamily="49" charset="-128"/>
              </a:rPr>
              <a:t>51a</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2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25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9251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19251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355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192520"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192521"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192522"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4</a:t>
            </a:r>
          </a:p>
        </p:txBody>
      </p:sp>
      <p:sp>
        <p:nvSpPr>
          <p:cNvPr id="192523"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nvGrpSpPr>
          <p:cNvPr id="2" name="Group 12"/>
          <p:cNvGrpSpPr>
            <a:grpSpLocks/>
          </p:cNvGrpSpPr>
          <p:nvPr/>
        </p:nvGrpSpPr>
        <p:grpSpPr bwMode="auto">
          <a:xfrm>
            <a:off x="1652588" y="1647826"/>
            <a:ext cx="890587" cy="1344801"/>
            <a:chOff x="1145" y="1176"/>
            <a:chExt cx="617" cy="961"/>
          </a:xfrm>
        </p:grpSpPr>
        <p:sp>
          <p:nvSpPr>
            <p:cNvPr id="192566"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endParaRPr lang="en-GB" sz="1800" b="1" dirty="0">
                <a:solidFill>
                  <a:srgbClr val="FAFD00"/>
                </a:solidFill>
                <a:latin typeface="Helvetica" charset="0"/>
                <a:ea typeface="MS Gothic" charset="0"/>
                <a:cs typeface="MS Gothic" charset="0"/>
              </a:endParaRPr>
            </a:p>
          </p:txBody>
        </p:sp>
        <p:sp>
          <p:nvSpPr>
            <p:cNvPr id="192567"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NHƯ:</a:t>
              </a:r>
              <a:endParaRPr lang="en-GB" sz="1800" b="1" dirty="0">
                <a:solidFill>
                  <a:srgbClr val="FAFD00"/>
                </a:solidFill>
                <a:latin typeface="Helvetica" charset="0"/>
                <a:ea typeface="MS Gothic" charset="0"/>
                <a:cs typeface="MS Gothic" charset="0"/>
              </a:endParaRPr>
            </a:p>
          </p:txBody>
        </p:sp>
        <p:sp>
          <p:nvSpPr>
            <p:cNvPr id="192568" name="Rectangle 15"/>
            <p:cNvSpPr>
              <a:spLocks noChangeArrowheads="1"/>
            </p:cNvSpPr>
            <p:nvPr/>
          </p:nvSpPr>
          <p:spPr bwMode="auto">
            <a:xfrm>
              <a:off x="1145" y="1834"/>
              <a:ext cx="617"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err="1" smtClean="0">
                  <a:solidFill>
                    <a:srgbClr val="FAFD00"/>
                  </a:solidFill>
                  <a:latin typeface="Helvetica" charset="0"/>
                  <a:ea typeface="MS Gothic" charset="0"/>
                  <a:cs typeface="MS Gothic" charset="0"/>
                </a:rPr>
                <a:t>ĐiỀU</a:t>
              </a:r>
              <a:endParaRPr lang="en-GB" sz="1800" b="1" dirty="0">
                <a:solidFill>
                  <a:srgbClr val="FAFD00"/>
                </a:solidFill>
                <a:latin typeface="Helvetica" charset="0"/>
                <a:ea typeface="MS Gothic" charset="0"/>
                <a:cs typeface="MS Gothic" charset="0"/>
              </a:endParaRPr>
            </a:p>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NGÀI:</a:t>
              </a:r>
              <a:endParaRPr lang="en-GB" sz="1800" b="1" dirty="0">
                <a:solidFill>
                  <a:srgbClr val="FAFD00"/>
                </a:solidFill>
                <a:latin typeface="Helvetica" charset="0"/>
                <a:ea typeface="MS Gothic" charset="0"/>
                <a:cs typeface="MS Gothic" charset="0"/>
              </a:endParaRPr>
            </a:p>
          </p:txBody>
        </p:sp>
      </p:grpSp>
      <p:grpSp>
        <p:nvGrpSpPr>
          <p:cNvPr id="3" name="Group 16"/>
          <p:cNvGrpSpPr>
            <a:grpSpLocks/>
          </p:cNvGrpSpPr>
          <p:nvPr/>
        </p:nvGrpSpPr>
        <p:grpSpPr bwMode="auto">
          <a:xfrm>
            <a:off x="5004048" y="1700809"/>
            <a:ext cx="890588" cy="1344801"/>
            <a:chOff x="3513" y="1184"/>
            <a:chExt cx="617" cy="961"/>
          </a:xfrm>
        </p:grpSpPr>
        <p:sp>
          <p:nvSpPr>
            <p:cNvPr id="192563"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endParaRPr lang="en-GB" sz="1800" b="1" dirty="0">
                <a:solidFill>
                  <a:srgbClr val="FAFD00"/>
                </a:solidFill>
                <a:latin typeface="Helvetica" charset="0"/>
                <a:ea typeface="MS Gothic" charset="0"/>
                <a:cs typeface="MS Gothic" charset="0"/>
              </a:endParaRPr>
            </a:p>
          </p:txBody>
        </p:sp>
        <p:sp>
          <p:nvSpPr>
            <p:cNvPr id="192564"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NHƯ:</a:t>
              </a:r>
              <a:endParaRPr lang="en-GB" sz="1800" b="1" dirty="0">
                <a:solidFill>
                  <a:srgbClr val="FAFD00"/>
                </a:solidFill>
                <a:latin typeface="Helvetica" charset="0"/>
                <a:ea typeface="MS Gothic" charset="0"/>
                <a:cs typeface="MS Gothic" charset="0"/>
              </a:endParaRPr>
            </a:p>
          </p:txBody>
        </p:sp>
        <p:sp>
          <p:nvSpPr>
            <p:cNvPr id="192565" name="Rectangle 19"/>
            <p:cNvSpPr>
              <a:spLocks noChangeArrowheads="1"/>
            </p:cNvSpPr>
            <p:nvPr/>
          </p:nvSpPr>
          <p:spPr bwMode="auto">
            <a:xfrm>
              <a:off x="3513" y="1842"/>
              <a:ext cx="617"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err="1" smtClean="0">
                  <a:solidFill>
                    <a:srgbClr val="FAFD00"/>
                  </a:solidFill>
                  <a:latin typeface="Helvetica" charset="0"/>
                  <a:ea typeface="MS Gothic" charset="0"/>
                  <a:cs typeface="MS Gothic" charset="0"/>
                </a:rPr>
                <a:t>ĐiỀU</a:t>
              </a:r>
              <a:endParaRPr lang="en-GB" sz="1800" b="1" dirty="0">
                <a:solidFill>
                  <a:srgbClr val="FAFD00"/>
                </a:solidFill>
                <a:latin typeface="Helvetica" charset="0"/>
                <a:ea typeface="MS Gothic" charset="0"/>
                <a:cs typeface="MS Gothic" charset="0"/>
              </a:endParaRPr>
            </a:p>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NGÀI:</a:t>
              </a:r>
              <a:endParaRPr lang="en-GB" sz="1800" b="1" dirty="0">
                <a:solidFill>
                  <a:srgbClr val="FAFD00"/>
                </a:solidFill>
                <a:latin typeface="Helvetica" charset="0"/>
                <a:ea typeface="MS Gothic" charset="0"/>
                <a:cs typeface="MS Gothic" charset="0"/>
              </a:endParaRPr>
            </a:p>
          </p:txBody>
        </p:sp>
      </p:grpSp>
      <p:grpSp>
        <p:nvGrpSpPr>
          <p:cNvPr id="4" name="Group 20"/>
          <p:cNvGrpSpPr>
            <a:grpSpLocks/>
          </p:cNvGrpSpPr>
          <p:nvPr/>
        </p:nvGrpSpPr>
        <p:grpSpPr bwMode="auto">
          <a:xfrm>
            <a:off x="1403649" y="4325939"/>
            <a:ext cx="1161752" cy="1344801"/>
            <a:chOff x="1161" y="3088"/>
            <a:chExt cx="617" cy="961"/>
          </a:xfrm>
        </p:grpSpPr>
        <p:sp>
          <p:nvSpPr>
            <p:cNvPr id="192560"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endParaRPr lang="en-GB" sz="1800" b="1" dirty="0">
                <a:solidFill>
                  <a:srgbClr val="FAFD00"/>
                </a:solidFill>
                <a:latin typeface="Helvetica" charset="0"/>
                <a:ea typeface="MS Gothic" charset="0"/>
                <a:cs typeface="MS Gothic" charset="0"/>
              </a:endParaRPr>
            </a:p>
          </p:txBody>
        </p:sp>
        <p:sp>
          <p:nvSpPr>
            <p:cNvPr id="192561"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NHƯ:</a:t>
              </a:r>
              <a:endParaRPr lang="en-GB" sz="1800" b="1" dirty="0">
                <a:solidFill>
                  <a:srgbClr val="FAFD00"/>
                </a:solidFill>
                <a:latin typeface="Helvetica" charset="0"/>
                <a:ea typeface="MS Gothic" charset="0"/>
                <a:cs typeface="MS Gothic" charset="0"/>
              </a:endParaRPr>
            </a:p>
          </p:txBody>
        </p:sp>
        <p:sp>
          <p:nvSpPr>
            <p:cNvPr id="192562" name="Rectangle 23"/>
            <p:cNvSpPr>
              <a:spLocks noChangeArrowheads="1"/>
            </p:cNvSpPr>
            <p:nvPr/>
          </p:nvSpPr>
          <p:spPr bwMode="auto">
            <a:xfrm>
              <a:off x="1161" y="3746"/>
              <a:ext cx="617"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err="1" smtClean="0">
                  <a:solidFill>
                    <a:srgbClr val="FAFD00"/>
                  </a:solidFill>
                  <a:latin typeface="Helvetica" charset="0"/>
                  <a:ea typeface="MS Gothic" charset="0"/>
                  <a:cs typeface="MS Gothic" charset="0"/>
                </a:rPr>
                <a:t>ĐiỀU</a:t>
              </a:r>
              <a:endParaRPr lang="en-GB" sz="1800" b="1" dirty="0">
                <a:solidFill>
                  <a:srgbClr val="FAFD00"/>
                </a:solidFill>
                <a:latin typeface="Helvetica" charset="0"/>
                <a:ea typeface="MS Gothic" charset="0"/>
                <a:cs typeface="MS Gothic" charset="0"/>
              </a:endParaRPr>
            </a:p>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NGÀI:</a:t>
              </a:r>
              <a:endParaRPr lang="en-GB" sz="1800" b="1" dirty="0">
                <a:solidFill>
                  <a:srgbClr val="FAFD00"/>
                </a:solidFill>
                <a:latin typeface="Helvetica" charset="0"/>
                <a:ea typeface="MS Gothic" charset="0"/>
                <a:cs typeface="MS Gothic" charset="0"/>
              </a:endParaRPr>
            </a:p>
          </p:txBody>
        </p:sp>
      </p:grpSp>
      <p:grpSp>
        <p:nvGrpSpPr>
          <p:cNvPr id="5" name="Group 24"/>
          <p:cNvGrpSpPr>
            <a:grpSpLocks/>
          </p:cNvGrpSpPr>
          <p:nvPr/>
        </p:nvGrpSpPr>
        <p:grpSpPr bwMode="auto">
          <a:xfrm>
            <a:off x="5011738" y="4325938"/>
            <a:ext cx="890587" cy="1346200"/>
            <a:chOff x="3473" y="3088"/>
            <a:chExt cx="617" cy="962"/>
          </a:xfrm>
        </p:grpSpPr>
        <p:sp>
          <p:nvSpPr>
            <p:cNvPr id="192557"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192558" name="Rectangle 26"/>
            <p:cNvSpPr>
              <a:spLocks noChangeArrowheads="1"/>
            </p:cNvSpPr>
            <p:nvPr/>
          </p:nvSpPr>
          <p:spPr bwMode="auto">
            <a:xfrm>
              <a:off x="3473"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192559" name="Rectangle 27"/>
            <p:cNvSpPr>
              <a:spLocks noChangeArrowheads="1"/>
            </p:cNvSpPr>
            <p:nvPr/>
          </p:nvSpPr>
          <p:spPr bwMode="auto">
            <a:xfrm>
              <a:off x="3473"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sp>
        <p:nvSpPr>
          <p:cNvPr id="55312"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effectLst>
                  <a:outerShdw blurRad="38100" dist="38100" dir="2700000" algn="tl">
                    <a:srgbClr val="000000">
                      <a:alpha val="43137"/>
                    </a:srgbClr>
                  </a:outerShdw>
                </a:effectLst>
                <a:latin typeface="Helvetica" charset="0"/>
                <a:ea typeface="MS Gothic" charset="0"/>
                <a:cs typeface="MS Gothic" charset="0"/>
              </a:rPr>
              <a:t>MATHIƠ</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3"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effectLst>
                  <a:outerShdw blurRad="38100" dist="38100" dir="2700000" algn="tl">
                    <a:srgbClr val="000000">
                      <a:alpha val="43137"/>
                    </a:srgbClr>
                  </a:outerShdw>
                </a:effectLst>
                <a:latin typeface="Helvetica" charset="0"/>
                <a:ea typeface="MS Gothic" charset="0"/>
                <a:cs typeface="MS Gothic" charset="0"/>
              </a:rPr>
              <a:t>MÁC</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4"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effectLst>
                  <a:outerShdw blurRad="38100" dist="38100" dir="2700000" algn="tl">
                    <a:srgbClr val="000000">
                      <a:alpha val="43137"/>
                    </a:srgbClr>
                  </a:outerShdw>
                </a:effectLst>
                <a:latin typeface="Helvetica" charset="0"/>
                <a:ea typeface="MS Gothic" charset="0"/>
                <a:cs typeface="MS Gothic" charset="0"/>
              </a:rPr>
              <a:t>LUCA</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2531" name="Rectangle 31"/>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JOHN</a:t>
            </a:r>
          </a:p>
        </p:txBody>
      </p:sp>
      <p:sp>
        <p:nvSpPr>
          <p:cNvPr id="55316" name="Rectangle 32"/>
          <p:cNvSpPr>
            <a:spLocks noChangeArrowheads="1"/>
          </p:cNvSpPr>
          <p:nvPr/>
        </p:nvSpPr>
        <p:spPr bwMode="auto">
          <a:xfrm>
            <a:off x="2424113" y="1560513"/>
            <a:ext cx="1766887"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DO THÁI</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7" name="Rectangle 33"/>
          <p:cNvSpPr>
            <a:spLocks noChangeArrowheads="1"/>
          </p:cNvSpPr>
          <p:nvPr/>
        </p:nvSpPr>
        <p:spPr bwMode="auto">
          <a:xfrm>
            <a:off x="5899150" y="1570038"/>
            <a:ext cx="176688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LA MÃ</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8" name="Rectangle 34"/>
          <p:cNvSpPr>
            <a:spLocks noChangeArrowheads="1"/>
          </p:cNvSpPr>
          <p:nvPr/>
        </p:nvSpPr>
        <p:spPr bwMode="auto">
          <a:xfrm>
            <a:off x="2462213" y="4237038"/>
            <a:ext cx="1766887"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HY LẠP</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2535" name="Rectangle 35"/>
          <p:cNvSpPr>
            <a:spLocks noChangeArrowheads="1"/>
          </p:cNvSpPr>
          <p:nvPr/>
        </p:nvSpPr>
        <p:spPr bwMode="auto">
          <a:xfrm>
            <a:off x="5334000" y="4241800"/>
            <a:ext cx="2693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a:solidFill>
                  <a:srgbClr val="0066FF"/>
                </a:solidFill>
                <a:latin typeface="Helvetica" charset="0"/>
                <a:ea typeface="MS Gothic" charset="0"/>
                <a:cs typeface="MS Gothic" charset="0"/>
              </a:rPr>
              <a:t>CHURCH</a:t>
            </a:r>
          </a:p>
        </p:txBody>
      </p:sp>
      <p:sp>
        <p:nvSpPr>
          <p:cNvPr id="55320" name="Rectangle 36"/>
          <p:cNvSpPr>
            <a:spLocks noChangeArrowheads="1"/>
          </p:cNvSpPr>
          <p:nvPr/>
        </p:nvSpPr>
        <p:spPr bwMode="auto">
          <a:xfrm>
            <a:off x="2424113" y="2070100"/>
            <a:ext cx="1766887"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VUA</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1" name="Rectangle 37"/>
          <p:cNvSpPr>
            <a:spLocks noChangeArrowheads="1"/>
          </p:cNvSpPr>
          <p:nvPr/>
        </p:nvSpPr>
        <p:spPr bwMode="auto">
          <a:xfrm>
            <a:off x="5881688" y="2065338"/>
            <a:ext cx="1766887"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ĐẦY TỚ</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2" name="Rectangle 38"/>
          <p:cNvSpPr>
            <a:spLocks noChangeArrowheads="1"/>
          </p:cNvSpPr>
          <p:nvPr/>
        </p:nvSpPr>
        <p:spPr bwMode="auto">
          <a:xfrm>
            <a:off x="2195736" y="4735513"/>
            <a:ext cx="2160240" cy="44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TRỜI/NGƯỜI</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2539" name="Rectangle 39"/>
          <p:cNvSpPr>
            <a:spLocks noChangeArrowheads="1"/>
          </p:cNvSpPr>
          <p:nvPr/>
        </p:nvSpPr>
        <p:spPr bwMode="auto">
          <a:xfrm>
            <a:off x="5903913" y="4729163"/>
            <a:ext cx="1073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GOD</a:t>
            </a:r>
          </a:p>
        </p:txBody>
      </p:sp>
      <p:sp>
        <p:nvSpPr>
          <p:cNvPr id="55324" name="Rectangle 40"/>
          <p:cNvSpPr>
            <a:spLocks noChangeArrowheads="1"/>
          </p:cNvSpPr>
          <p:nvPr/>
        </p:nvSpPr>
        <p:spPr bwMode="auto">
          <a:xfrm>
            <a:off x="2424113" y="2574925"/>
            <a:ext cx="1766887"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NÓI</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5" name="Rectangle 41"/>
          <p:cNvSpPr>
            <a:spLocks noChangeArrowheads="1"/>
          </p:cNvSpPr>
          <p:nvPr/>
        </p:nvSpPr>
        <p:spPr bwMode="auto">
          <a:xfrm>
            <a:off x="5905500" y="2584450"/>
            <a:ext cx="11541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LÀM</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2542" name="Rectangle 42"/>
          <p:cNvSpPr>
            <a:spLocks noChangeArrowheads="1"/>
          </p:cNvSpPr>
          <p:nvPr/>
        </p:nvSpPr>
        <p:spPr bwMode="auto">
          <a:xfrm>
            <a:off x="5872163" y="52562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MEANT</a:t>
            </a:r>
          </a:p>
        </p:txBody>
      </p:sp>
      <p:sp>
        <p:nvSpPr>
          <p:cNvPr id="55327" name="Rectangle 43"/>
          <p:cNvSpPr>
            <a:spLocks noChangeArrowheads="1"/>
          </p:cNvSpPr>
          <p:nvPr/>
        </p:nvSpPr>
        <p:spPr bwMode="auto">
          <a:xfrm>
            <a:off x="2439988" y="5251450"/>
            <a:ext cx="184398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79" tIns="39732" rIns="81079" bIns="39732">
            <a:spAutoFit/>
          </a:bodyPr>
          <a:lstStyle/>
          <a:p>
            <a:pPr eaLnBrk="1" hangingPunct="1">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b="1" dirty="0" smtClean="0">
                <a:solidFill>
                  <a:srgbClr val="FFFFFF"/>
                </a:solidFill>
                <a:effectLst>
                  <a:outerShdw blurRad="38100" dist="38100" dir="2700000" algn="tl">
                    <a:srgbClr val="000000">
                      <a:alpha val="43137"/>
                    </a:srgbClr>
                  </a:outerShdw>
                </a:effectLst>
                <a:latin typeface="Helvetica" charset="0"/>
                <a:ea typeface="MS Gothic" charset="0"/>
                <a:cs typeface="MS Gothic" charset="0"/>
              </a:rPr>
              <a:t>CẢM NHẬN</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2544"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192545"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192546"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2048" tIns="41025" rIns="82048" bIns="41025"/>
          <a:lstStyle/>
          <a:p>
            <a:pPr eaLnBrk="1" hangingPunct="1">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2048" tIns="41025" rIns="82048" bIns="41025"/>
          <a:lstStyle/>
          <a:p>
            <a:pPr eaLnBrk="1" hangingPunct="1">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2048" tIns="41025" rIns="82048" bIns="41025"/>
          <a:lstStyle/>
          <a:p>
            <a:pPr eaLnBrk="1" hangingPunct="1">
              <a:defRPr/>
            </a:pPr>
            <a:endParaRPr lang="en-US">
              <a:solidFill>
                <a:srgbClr val="000000"/>
              </a:solidFill>
              <a:latin typeface="Times New Roman" pitchFamily="-108" charset="0"/>
              <a:ea typeface="MS Gothic"/>
              <a:cs typeface="MS Gothic"/>
            </a:endParaRPr>
          </a:p>
        </p:txBody>
      </p:sp>
      <p:sp>
        <p:nvSpPr>
          <p:cNvPr id="192550" name="Text Box 51"/>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5394325" y="3349625"/>
            <a:ext cx="177165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475"/>
              </a:spcBef>
              <a:buClr>
                <a:srgbClr val="FFEA18"/>
              </a:buClr>
              <a:defRPr/>
            </a:pPr>
            <a:r>
              <a:rPr lang="en-GB" sz="15200" b="1" dirty="0" smtClean="0">
                <a:solidFill>
                  <a:srgbClr val="FFEA18"/>
                </a:solidFill>
                <a:effectLst>
                  <a:outerShdw blurRad="38100" dist="38100" dir="2700000" algn="tl">
                    <a:srgbClr val="DDDDDD"/>
                  </a:outerShdw>
                </a:effectLst>
                <a:latin typeface="Times New Roman" charset="0"/>
                <a:ea typeface="MS Gothic" charset="0"/>
                <a:cs typeface="MS Gothic" charset="0"/>
              </a:rPr>
              <a:t>∑</a:t>
            </a:r>
          </a:p>
        </p:txBody>
      </p:sp>
      <p:sp>
        <p:nvSpPr>
          <p:cNvPr id="192552" name="Text Box 53"/>
          <p:cNvSpPr txBox="1">
            <a:spLocks noChangeArrowheads="1"/>
          </p:cNvSpPr>
          <p:nvPr/>
        </p:nvSpPr>
        <p:spPr bwMode="auto">
          <a:xfrm>
            <a:off x="8704263" y="6118225"/>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a typeface="MS Gothic" charset="0"/>
              <a:cs typeface="MS Gothic" charset="0"/>
            </a:endParaRPr>
          </a:p>
        </p:txBody>
      </p:sp>
      <p:sp>
        <p:nvSpPr>
          <p:cNvPr id="192553" name="Text Box 54"/>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92554" name="Text Box 55"/>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0" y="228600"/>
            <a:ext cx="8305800" cy="609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defRPr/>
            </a:pPr>
            <a:r>
              <a:rPr lang="en-US" sz="3200" b="1" dirty="0" smtClean="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CÁC SÁCH CỘNG QUAN</a:t>
            </a:r>
            <a:r>
              <a:rPr lang="en-US" sz="2900" b="1" dirty="0" smtClean="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a:t>
            </a:r>
            <a:r>
              <a:rPr lang="en-US" altLang="ja-JP" sz="2400" b="1" dirty="0" smtClean="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THẤY </a:t>
            </a:r>
            <a:r>
              <a:rPr lang="en-US" altLang="ja-JP" sz="2400" b="1" dirty="0" err="1" smtClean="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GiỐNG</a:t>
            </a:r>
            <a:r>
              <a:rPr lang="en-US" altLang="ja-JP" sz="2400" b="1" dirty="0" smtClean="0">
                <a:solidFill>
                  <a:srgbClr val="FAFD00"/>
                </a:solidFill>
                <a:effectLst>
                  <a:outerShdw blurRad="38100" dist="38100" dir="2700000" algn="tl">
                    <a:srgbClr val="000000">
                      <a:alpha val="43137"/>
                    </a:srgbClr>
                  </a:outerShdw>
                </a:effectLst>
                <a:latin typeface="Arial" pitchFamily="34" charset="0"/>
                <a:ea typeface="MS Gothic" charset="0"/>
                <a:cs typeface="Arial" pitchFamily="34" charset="0"/>
              </a:rPr>
              <a:t> NHAU</a:t>
            </a:r>
            <a:r>
              <a:rPr lang="en-US" altLang="ja-JP" sz="2400" b="1" dirty="0" smtClean="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r>
              <a:rPr lang="en-US" altLang="ja-JP" sz="2900" b="1" dirty="0" smtClean="0">
                <a:solidFill>
                  <a:srgbClr val="FAFD00"/>
                </a:solidFill>
                <a:effectLst>
                  <a:outerShdw blurRad="38100" dist="38100" dir="2700000" algn="tl">
                    <a:srgbClr val="000000">
                      <a:alpha val="43137"/>
                    </a:srgbClr>
                  </a:outerShdw>
                </a:effectLst>
                <a:latin typeface="Comic Sans MS" charset="0"/>
                <a:ea typeface="MS Gothic" charset="0"/>
                <a:cs typeface="MS Gothic" charset="0"/>
              </a:rPr>
              <a:t> </a:t>
            </a:r>
            <a:r>
              <a:rPr lang="ja-JP" altLang="en-US" sz="2900" b="1" smtClean="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Tree>
    <p:extLst>
      <p:ext uri="{BB962C8B-B14F-4D97-AF65-F5344CB8AC3E}">
        <p14:creationId xmlns:p14="http://schemas.microsoft.com/office/powerpoint/2010/main" val="376801482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20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5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30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344488" y="231775"/>
            <a:ext cx="8401050" cy="6402388"/>
          </a:xfrm>
          <a:prstGeom prst="rect">
            <a:avLst/>
          </a:prstGeom>
          <a:blipFill dpi="0" rotWithShape="0">
            <a:blip r:embed="rId4" cstate="print"/>
            <a:srcRect/>
            <a:tile tx="0" ty="0" sx="100000" sy="100000" flip="none" algn="tl"/>
          </a:blipFill>
          <a:ln w="9525">
            <a:noFill/>
            <a:round/>
            <a:headEnd/>
            <a:tailEnd/>
          </a:ln>
        </p:spPr>
      </p:pic>
      <p:sp>
        <p:nvSpPr>
          <p:cNvPr id="57346" name="Rectangle 2"/>
          <p:cNvSpPr>
            <a:spLocks noChangeArrowheads="1"/>
          </p:cNvSpPr>
          <p:nvPr/>
        </p:nvSpPr>
        <p:spPr bwMode="auto">
          <a:xfrm>
            <a:off x="153988" y="6554788"/>
            <a:ext cx="1322387" cy="212725"/>
          </a:xfrm>
          <a:prstGeom prst="rect">
            <a:avLst/>
          </a:prstGeom>
          <a:noFill/>
          <a:ln>
            <a:noFill/>
          </a:ln>
          <a:extLst/>
        </p:spPr>
        <p:txBody>
          <a:bodyPr wrap="none" lIns="82048" tIns="41025" rIns="82048" bIns="41025" anchor="ctr"/>
          <a:lstStyle/>
          <a:p>
            <a:pPr>
              <a:defRPr/>
            </a:pPr>
            <a:endParaRPr lang="en-US">
              <a:solidFill>
                <a:srgbClr val="000000"/>
              </a:solidFill>
              <a:effectLst>
                <a:outerShdw blurRad="38100" dist="38100" dir="2700000" algn="tl">
                  <a:srgbClr val="000000">
                    <a:alpha val="43137"/>
                  </a:srgbClr>
                </a:outerShdw>
              </a:effectLst>
              <a:latin typeface="Times New Roman" charset="0"/>
              <a:ea typeface="MS Gothic" charset="0"/>
            </a:endParaRPr>
          </a:p>
        </p:txBody>
      </p:sp>
      <p:sp>
        <p:nvSpPr>
          <p:cNvPr id="573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a:defRPr/>
            </a:pPr>
            <a:endParaRPr lang="en-US">
              <a:solidFill>
                <a:srgbClr val="000000"/>
              </a:solidFill>
              <a:effectLst>
                <a:outerShdw blurRad="38100" dist="38100" dir="2700000" algn="tl">
                  <a:srgbClr val="000000">
                    <a:alpha val="43137"/>
                  </a:srgbClr>
                </a:outerShdw>
              </a:effectLst>
              <a:latin typeface="Times New Roman" charset="0"/>
              <a:ea typeface="MS Gothic" charset="0"/>
            </a:endParaRPr>
          </a:p>
        </p:txBody>
      </p:sp>
      <p:sp>
        <p:nvSpPr>
          <p:cNvPr id="184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endParaRPr>
          </a:p>
        </p:txBody>
      </p:sp>
      <p:sp>
        <p:nvSpPr>
          <p:cNvPr id="184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endParaRPr>
          </a:p>
        </p:txBody>
      </p:sp>
      <p:sp>
        <p:nvSpPr>
          <p:cNvPr id="18438" name="AutoShape 6"/>
          <p:cNvSpPr>
            <a:spLocks noChangeArrowheads="1"/>
          </p:cNvSpPr>
          <p:nvPr/>
        </p:nvSpPr>
        <p:spPr bwMode="auto">
          <a:xfrm>
            <a:off x="4643438" y="36449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endParaRPr>
          </a:p>
        </p:txBody>
      </p:sp>
      <p:sp>
        <p:nvSpPr>
          <p:cNvPr id="1843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grpSp>
        <p:nvGrpSpPr>
          <p:cNvPr id="2" name="Group 8"/>
          <p:cNvGrpSpPr>
            <a:grpSpLocks/>
          </p:cNvGrpSpPr>
          <p:nvPr/>
        </p:nvGrpSpPr>
        <p:grpSpPr bwMode="auto">
          <a:xfrm>
            <a:off x="1412875" y="946150"/>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600" b="1">
                  <a:solidFill>
                    <a:srgbClr val="FAFD00"/>
                  </a:solidFill>
                  <a:effectLst>
                    <a:outerShdw blurRad="38100" dist="38100" dir="2700000" algn="tl">
                      <a:srgbClr val="C0C0C0"/>
                    </a:outerShdw>
                  </a:effectLst>
                  <a:latin typeface="Helvetica" pitchFamily="-84" charset="0"/>
                  <a:ea typeface="MS Gothic" pitchFamily="49" charset="-128"/>
                </a:rPr>
                <a:t>2</a:t>
              </a:r>
            </a:p>
          </p:txBody>
        </p:sp>
        <p:sp>
          <p:nvSpPr>
            <p:cNvPr id="57377" name="Rectangle 10"/>
            <p:cNvSpPr>
              <a:spLocks noChangeArrowheads="1"/>
            </p:cNvSpPr>
            <p:nvPr/>
          </p:nvSpPr>
          <p:spPr bwMode="auto">
            <a:xfrm>
              <a:off x="989" y="2598"/>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600" b="1">
                  <a:solidFill>
                    <a:srgbClr val="FAFD00"/>
                  </a:solidFill>
                  <a:effectLst>
                    <a:outerShdw blurRad="38100" dist="38100" dir="2700000" algn="tl">
                      <a:srgbClr val="C0C0C0"/>
                    </a:outerShdw>
                  </a:effectLst>
                  <a:latin typeface="Helvetica" pitchFamily="-84" charset="0"/>
                  <a:ea typeface="MS Gothic" pitchFamily="49" charset="-128"/>
                </a:rPr>
                <a:t>3</a:t>
              </a:r>
            </a:p>
          </p:txBody>
        </p:sp>
        <p:sp>
          <p:nvSpPr>
            <p:cNvPr id="57378" name="Rectangle 11"/>
            <p:cNvSpPr>
              <a:spLocks noChangeArrowheads="1"/>
            </p:cNvSpPr>
            <p:nvPr/>
          </p:nvSpPr>
          <p:spPr bwMode="auto">
            <a:xfrm>
              <a:off x="3368" y="2587"/>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600" b="1">
                  <a:solidFill>
                    <a:srgbClr val="FAFD00"/>
                  </a:solidFill>
                  <a:effectLst>
                    <a:outerShdw blurRad="38100" dist="38100" dir="2700000" algn="tl">
                      <a:srgbClr val="C0C0C0"/>
                    </a:outerShdw>
                  </a:effectLst>
                  <a:latin typeface="Helvetica" pitchFamily="-84" charset="0"/>
                  <a:ea typeface="MS Gothic" pitchFamily="49" charset="-128"/>
                </a:rPr>
                <a:t>4</a:t>
              </a:r>
            </a:p>
          </p:txBody>
        </p:sp>
        <p:sp>
          <p:nvSpPr>
            <p:cNvPr id="57379" name="Rectangle 12"/>
            <p:cNvSpPr>
              <a:spLocks noChangeArrowheads="1"/>
            </p:cNvSpPr>
            <p:nvPr/>
          </p:nvSpPr>
          <p:spPr bwMode="auto">
            <a:xfrm>
              <a:off x="979" y="687"/>
              <a:ext cx="286" cy="456"/>
            </a:xfrm>
            <a:prstGeom prst="rect">
              <a:avLst/>
            </a:prstGeom>
            <a:noFill/>
            <a:ln>
              <a:noFill/>
            </a:ln>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600" b="1">
                  <a:solidFill>
                    <a:srgbClr val="FAFD00"/>
                  </a:solidFill>
                  <a:effectLst>
                    <a:outerShdw blurRad="38100" dist="38100" dir="2700000" algn="tl">
                      <a:srgbClr val="C0C0C0"/>
                    </a:outerShdw>
                  </a:effectLst>
                  <a:latin typeface="Helvetica" pitchFamily="-84" charset="0"/>
                  <a:ea typeface="MS Gothic" pitchFamily="49" charset="-128"/>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07" charset="0"/>
              <a:buNone/>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66FF99"/>
                </a:solidFill>
                <a:effectLst>
                  <a:outerShdw blurRad="38100" dist="38100" dir="2700000" algn="tl">
                    <a:srgbClr val="C0C0C0"/>
                  </a:outerShdw>
                </a:effectLst>
                <a:latin typeface="Helvetica" pitchFamily="-84" charset="0"/>
                <a:ea typeface="MS Gothic" pitchFamily="49" charset="-128"/>
              </a:rPr>
              <a:t>LUKE</a:t>
            </a:r>
          </a:p>
        </p:txBody>
      </p:sp>
      <p:sp>
        <p:nvSpPr>
          <p:cNvPr id="57358" name="Rectangle 14"/>
          <p:cNvSpPr>
            <a:spLocks noChangeArrowheads="1"/>
          </p:cNvSpPr>
          <p:nvPr/>
        </p:nvSpPr>
        <p:spPr bwMode="auto">
          <a:xfrm>
            <a:off x="1757363" y="1004888"/>
            <a:ext cx="2355850" cy="573087"/>
          </a:xfrm>
          <a:prstGeom prst="rect">
            <a:avLst/>
          </a:prstGeom>
          <a:noFill/>
          <a:ln>
            <a:noFill/>
          </a:ln>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MATHIƠ</a:t>
            </a:r>
          </a:p>
        </p:txBody>
      </p:sp>
      <p:sp>
        <p:nvSpPr>
          <p:cNvPr id="57359" name="Rectangle 15"/>
          <p:cNvSpPr>
            <a:spLocks noChangeArrowheads="1"/>
          </p:cNvSpPr>
          <p:nvPr/>
        </p:nvSpPr>
        <p:spPr bwMode="auto">
          <a:xfrm>
            <a:off x="5588000" y="1025525"/>
            <a:ext cx="2036763" cy="573088"/>
          </a:xfrm>
          <a:prstGeom prst="rect">
            <a:avLst/>
          </a:prstGeom>
          <a:noFill/>
          <a:ln>
            <a:noFill/>
          </a:ln>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MÁC</a:t>
            </a:r>
          </a:p>
        </p:txBody>
      </p:sp>
      <p:sp>
        <p:nvSpPr>
          <p:cNvPr id="57360" name="Rectangle 16"/>
          <p:cNvSpPr>
            <a:spLocks noChangeArrowheads="1"/>
          </p:cNvSpPr>
          <p:nvPr/>
        </p:nvSpPr>
        <p:spPr bwMode="auto">
          <a:xfrm>
            <a:off x="5762625" y="3684588"/>
            <a:ext cx="1689100" cy="573087"/>
          </a:xfrm>
          <a:prstGeom prst="rect">
            <a:avLst/>
          </a:prstGeom>
          <a:noFill/>
          <a:ln>
            <a:noFill/>
          </a:ln>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a:solidFill>
                  <a:srgbClr val="66FF99"/>
                </a:solidFill>
                <a:effectLst>
                  <a:outerShdw blurRad="38100" dist="38100" dir="2700000" algn="tl">
                    <a:srgbClr val="C0C0C0"/>
                  </a:outerShdw>
                </a:effectLst>
                <a:latin typeface="Helvetica" pitchFamily="-84" charset="0"/>
                <a:ea typeface="MS Gothic" pitchFamily="49" charset="-128"/>
              </a:rPr>
              <a:t>GIĂNG</a:t>
            </a:r>
          </a:p>
        </p:txBody>
      </p:sp>
      <p:sp>
        <p:nvSpPr>
          <p:cNvPr id="57361" name="Text Box 17"/>
          <p:cNvSpPr txBox="1">
            <a:spLocks noChangeArrowheads="1"/>
          </p:cNvSpPr>
          <p:nvPr/>
        </p:nvSpPr>
        <p:spPr bwMode="auto">
          <a:xfrm>
            <a:off x="8780463" y="4763"/>
            <a:ext cx="163512" cy="360362"/>
          </a:xfrm>
          <a:prstGeom prst="rect">
            <a:avLst/>
          </a:prstGeom>
          <a:noFill/>
          <a:ln>
            <a:noFill/>
          </a:ln>
          <a:extLst/>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800">
                <a:solidFill>
                  <a:srgbClr val="FFA27C"/>
                </a:solidFill>
                <a:effectLst>
                  <a:outerShdw blurRad="38100" dist="38100" dir="2700000" algn="tl">
                    <a:srgbClr val="C0C0C0"/>
                  </a:outerShdw>
                </a:effectLst>
                <a:latin typeface="Comic Sans MS" pitchFamily="66" charset="0"/>
                <a:ea typeface="MS Gothic" pitchFamily="49" charset="-128"/>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smtClean="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0"/>
            <a:ext cx="304800" cy="222250"/>
          </a:xfrm>
          <a:prstGeom prst="rect">
            <a:avLst/>
          </a:prstGeom>
          <a:noFill/>
          <a:ln>
            <a:noFill/>
          </a:ln>
          <a:extLst/>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900" b="1">
                <a:solidFill>
                  <a:srgbClr val="FFFFFF"/>
                </a:solidFill>
                <a:effectLst>
                  <a:outerShdw blurRad="38100" dist="38100" dir="2700000" algn="tl">
                    <a:srgbClr val="C0C0C0"/>
                  </a:outerShdw>
                </a:effectLst>
                <a:latin typeface="Comic Sans MS" pitchFamily="66" charset="0"/>
                <a:ea typeface="MS Gothic" pitchFamily="49" charset="-128"/>
              </a:rPr>
              <a:t>16</a:t>
            </a:r>
          </a:p>
        </p:txBody>
      </p:sp>
      <p:sp>
        <p:nvSpPr>
          <p:cNvPr id="24" name="Title 23"/>
          <p:cNvSpPr>
            <a:spLocks noGrp="1"/>
          </p:cNvSpPr>
          <p:nvPr>
            <p:ph type="title" idx="4294967295"/>
          </p:nvPr>
        </p:nvSpPr>
        <p:spPr bwMode="auto">
          <a:xfrm>
            <a:off x="0" y="152400"/>
            <a:ext cx="8229600" cy="609600"/>
          </a:xfrm>
          <a:prstGeom prst="rect">
            <a:avLst/>
          </a:prstGeom>
          <a:extLst/>
        </p:spPr>
        <p:txBody>
          <a:bodyPr/>
          <a:lstStyle/>
          <a:p>
            <a:pPr>
              <a:buFont typeface="Times New Roman" charset="0"/>
              <a:buNone/>
              <a:defRPr/>
            </a:pPr>
            <a:r>
              <a:rPr lang="en-GB" sz="2900" b="1" dirty="0" smtClean="0">
                <a:solidFill>
                  <a:srgbClr val="FFEA18"/>
                </a:solidFill>
                <a:effectLst>
                  <a:outerShdw blurRad="38100" dist="38100" dir="2700000" algn="tl">
                    <a:srgbClr val="000000">
                      <a:alpha val="43137"/>
                    </a:srgbClr>
                  </a:outerShdw>
                </a:effectLst>
                <a:latin typeface="Comic Sans MS" charset="0"/>
                <a:ea typeface="MS Gothic" charset="0"/>
              </a:rPr>
              <a:t>CHỒNG CHÉO TRONG 4 SÁCH PHÚC ÂM</a:t>
            </a:r>
            <a:endParaRPr lang="en-US" dirty="0">
              <a:effectLst>
                <a:outerShdw blurRad="38100" dist="38100" dir="2700000" algn="tl">
                  <a:srgbClr val="000000">
                    <a:alpha val="43137"/>
                  </a:srgbClr>
                </a:outerShdw>
              </a:effectLst>
              <a:ea typeface="MS Gothic" charset="0"/>
            </a:endParaRPr>
          </a:p>
        </p:txBody>
      </p:sp>
      <p:sp>
        <p:nvSpPr>
          <p:cNvPr id="28" name="Oval 27"/>
          <p:cNvSpPr>
            <a:spLocks noChangeArrowheads="1"/>
          </p:cNvSpPr>
          <p:nvPr/>
        </p:nvSpPr>
        <p:spPr bwMode="auto">
          <a:xfrm rot="18597337">
            <a:off x="5033963" y="2419350"/>
            <a:ext cx="3290888" cy="4243387"/>
          </a:xfrm>
          <a:prstGeom prst="ellipse">
            <a:avLst/>
          </a:prstGeom>
          <a:solidFill>
            <a:schemeClr val="tx1">
              <a:alpha val="54901"/>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sp>
        <p:nvSpPr>
          <p:cNvPr id="29" name="Rectangle 16"/>
          <p:cNvSpPr>
            <a:spLocks noChangeArrowheads="1"/>
          </p:cNvSpPr>
          <p:nvPr/>
        </p:nvSpPr>
        <p:spPr bwMode="auto">
          <a:xfrm>
            <a:off x="5791200" y="4954588"/>
            <a:ext cx="2133600" cy="1065212"/>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a:solidFill>
                  <a:srgbClr val="FCE20C"/>
                </a:solidFill>
                <a:effectLst>
                  <a:outerShdw blurRad="38100" dist="38100" dir="2700000" algn="tl">
                    <a:srgbClr val="C0C0C0"/>
                  </a:outerShdw>
                </a:effectLst>
                <a:latin typeface="Helvetica" pitchFamily="-84" charset="0"/>
                <a:ea typeface="MS Gothic" pitchFamily="49" charset="-128"/>
              </a:rPr>
              <a:t>92% </a:t>
            </a:r>
            <a:r>
              <a:rPr lang="en-GB" sz="3200" b="1" dirty="0" err="1">
                <a:solidFill>
                  <a:srgbClr val="FCE20C"/>
                </a:solidFill>
                <a:effectLst>
                  <a:outerShdw blurRad="38100" dist="38100" dir="2700000" algn="tl">
                    <a:srgbClr val="C0C0C0"/>
                  </a:outerShdw>
                </a:effectLst>
                <a:latin typeface="Helvetica" pitchFamily="-84" charset="0"/>
                <a:ea typeface="MS Gothic" pitchFamily="49" charset="-128"/>
              </a:rPr>
              <a:t>độc</a:t>
            </a:r>
            <a:r>
              <a:rPr lang="en-GB" sz="3200"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sz="3200" b="1" dirty="0" err="1">
                <a:solidFill>
                  <a:srgbClr val="FCE20C"/>
                </a:solidFill>
                <a:effectLst>
                  <a:outerShdw blurRad="38100" dist="38100" dir="2700000" algn="tl">
                    <a:srgbClr val="C0C0C0"/>
                  </a:outerShdw>
                </a:effectLst>
                <a:latin typeface="Helvetica" pitchFamily="-84" charset="0"/>
                <a:ea typeface="MS Gothic" pitchFamily="49" charset="-128"/>
              </a:rPr>
              <a:t>đáo</a:t>
            </a:r>
            <a:r>
              <a:rPr lang="en-GB" sz="3200" b="1" dirty="0">
                <a:solidFill>
                  <a:srgbClr val="FCE20C"/>
                </a:solidFill>
                <a:effectLst>
                  <a:outerShdw blurRad="38100" dist="38100" dir="2700000" algn="tl">
                    <a:srgbClr val="C0C0C0"/>
                  </a:outerShdw>
                </a:effectLst>
                <a:latin typeface="Helvetica" pitchFamily="-84" charset="0"/>
                <a:ea typeface="MS Gothic" pitchFamily="49" charset="-128"/>
              </a:rPr>
              <a:t>!</a:t>
            </a:r>
          </a:p>
        </p:txBody>
      </p:sp>
      <p:sp>
        <p:nvSpPr>
          <p:cNvPr id="30" name="Rectangle 16"/>
          <p:cNvSpPr>
            <a:spLocks noChangeArrowheads="1"/>
          </p:cNvSpPr>
          <p:nvPr/>
        </p:nvSpPr>
        <p:spPr bwMode="auto">
          <a:xfrm>
            <a:off x="1547813" y="3068638"/>
            <a:ext cx="2895600" cy="819150"/>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000" b="1" dirty="0" err="1">
                <a:solidFill>
                  <a:srgbClr val="FCE20C"/>
                </a:solidFill>
                <a:effectLst>
                  <a:outerShdw blurRad="38100" dist="38100" dir="2700000" algn="tl">
                    <a:srgbClr val="C0C0C0"/>
                  </a:outerShdw>
                </a:effectLst>
                <a:latin typeface="Helvetica" pitchFamily="-84" charset="0"/>
                <a:ea typeface="MS Gothic" pitchFamily="49" charset="-128"/>
              </a:rPr>
              <a:t>Giáng-sinh</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r>
            <a:br>
              <a:rPr lang="en-GB" sz="2800" b="1" dirty="0">
                <a:solidFill>
                  <a:srgbClr val="FCE20C"/>
                </a:solidFill>
                <a:effectLst>
                  <a:outerShdw blurRad="38100" dist="38100" dir="2700000" algn="tl">
                    <a:srgbClr val="C0C0C0"/>
                  </a:outerShdw>
                </a:effectLst>
                <a:latin typeface="Helvetica" pitchFamily="-84" charset="0"/>
                <a:ea typeface="MS Gothic" pitchFamily="49" charset="-128"/>
              </a:rPr>
            </a:b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Gia</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phả</a:t>
            </a:r>
            <a:endParaRPr lang="en-GB" sz="2800" b="1" dirty="0">
              <a:solidFill>
                <a:srgbClr val="FCE20C"/>
              </a:solidFill>
              <a:effectLst>
                <a:outerShdw blurRad="38100" dist="38100" dir="2700000" algn="tl">
                  <a:srgbClr val="C0C0C0"/>
                </a:outerShdw>
              </a:effectLst>
              <a:latin typeface="Helvetica" pitchFamily="-84" charset="0"/>
              <a:ea typeface="MS Gothic" pitchFamily="49" charset="-128"/>
            </a:endParaRPr>
          </a:p>
        </p:txBody>
      </p:sp>
      <p:sp>
        <p:nvSpPr>
          <p:cNvPr id="32" name="Rectangle 16"/>
          <p:cNvSpPr>
            <a:spLocks noChangeArrowheads="1"/>
          </p:cNvSpPr>
          <p:nvPr/>
        </p:nvSpPr>
        <p:spPr bwMode="auto">
          <a:xfrm>
            <a:off x="5435600" y="2971800"/>
            <a:ext cx="2736850" cy="75723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000" b="1" dirty="0">
                <a:solidFill>
                  <a:srgbClr val="FCE20C"/>
                </a:solidFill>
                <a:effectLst>
                  <a:outerShdw blurRad="38100" dist="38100" dir="2700000" algn="tl">
                    <a:srgbClr val="C0C0C0"/>
                  </a:outerShdw>
                </a:effectLst>
                <a:latin typeface="Helvetica" pitchFamily="-84" charset="0"/>
                <a:ea typeface="MS Gothic" pitchFamily="49" charset="-128"/>
              </a:rPr>
              <a:t>Cho 5000 </a:t>
            </a:r>
            <a:r>
              <a:rPr lang="en-GB" sz="2000" b="1" dirty="0" err="1">
                <a:solidFill>
                  <a:srgbClr val="FCE20C"/>
                </a:solidFill>
                <a:effectLst>
                  <a:outerShdw blurRad="38100" dist="38100" dir="2700000" algn="tl">
                    <a:srgbClr val="C0C0C0"/>
                  </a:outerShdw>
                </a:effectLst>
                <a:latin typeface="Helvetica" pitchFamily="-84" charset="0"/>
                <a:ea typeface="MS Gothic" pitchFamily="49" charset="-128"/>
              </a:rPr>
              <a:t>người</a:t>
            </a:r>
            <a:r>
              <a:rPr lang="en-GB" sz="2000"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sz="2000" b="1" dirty="0" err="1">
                <a:solidFill>
                  <a:srgbClr val="FCE20C"/>
                </a:solidFill>
                <a:effectLst>
                  <a:outerShdw blurRad="38100" dist="38100" dir="2700000" algn="tl">
                    <a:srgbClr val="C0C0C0"/>
                  </a:outerShdw>
                </a:effectLst>
                <a:latin typeface="Helvetica" pitchFamily="-84" charset="0"/>
                <a:ea typeface="MS Gothic" pitchFamily="49" charset="-128"/>
              </a:rPr>
              <a:t>ăn</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r>
            <a:br>
              <a:rPr lang="en-GB" sz="2800" b="1" dirty="0">
                <a:solidFill>
                  <a:srgbClr val="FCE20C"/>
                </a:solidFill>
                <a:effectLst>
                  <a:outerShdw blurRad="38100" dist="38100" dir="2700000" algn="tl">
                    <a:srgbClr val="C0C0C0"/>
                  </a:outerShdw>
                </a:effectLst>
                <a:latin typeface="Helvetica" pitchFamily="-84" charset="0"/>
                <a:ea typeface="MS Gothic" pitchFamily="49" charset="-128"/>
              </a:rPr>
            </a:br>
            <a:r>
              <a:rPr lang="en-GB" b="1" dirty="0" err="1">
                <a:solidFill>
                  <a:srgbClr val="FCE20C"/>
                </a:solidFill>
                <a:effectLst>
                  <a:outerShdw blurRad="38100" dist="38100" dir="2700000" algn="tl">
                    <a:srgbClr val="C0C0C0"/>
                  </a:outerShdw>
                </a:effectLst>
                <a:latin typeface="Helvetica" pitchFamily="-84" charset="0"/>
                <a:ea typeface="MS Gothic" pitchFamily="49" charset="-128"/>
              </a:rPr>
              <a:t>Sự</a:t>
            </a:r>
            <a:r>
              <a:rPr lang="en-GB"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b="1" dirty="0" err="1">
                <a:solidFill>
                  <a:srgbClr val="FCE20C"/>
                </a:solidFill>
                <a:effectLst>
                  <a:outerShdw blurRad="38100" dist="38100" dir="2700000" algn="tl">
                    <a:srgbClr val="C0C0C0"/>
                  </a:outerShdw>
                </a:effectLst>
                <a:latin typeface="Helvetica" pitchFamily="-84" charset="0"/>
                <a:ea typeface="MS Gothic" pitchFamily="49" charset="-128"/>
              </a:rPr>
              <a:t>Thương</a:t>
            </a:r>
            <a:r>
              <a:rPr lang="en-GB"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b="1" dirty="0" err="1">
                <a:solidFill>
                  <a:srgbClr val="FCE20C"/>
                </a:solidFill>
                <a:effectLst>
                  <a:outerShdw blurRad="38100" dist="38100" dir="2700000" algn="tl">
                    <a:srgbClr val="C0C0C0"/>
                  </a:outerShdw>
                </a:effectLst>
                <a:latin typeface="Helvetica" pitchFamily="-84" charset="0"/>
                <a:ea typeface="MS Gothic" pitchFamily="49" charset="-128"/>
              </a:rPr>
              <a:t>khó</a:t>
            </a:r>
            <a:endParaRPr lang="en-GB" b="1" dirty="0">
              <a:solidFill>
                <a:srgbClr val="FCE20C"/>
              </a:solidFill>
              <a:effectLst>
                <a:outerShdw blurRad="38100" dist="38100" dir="2700000" algn="tl">
                  <a:srgbClr val="C0C0C0"/>
                </a:outerShdw>
              </a:effectLst>
              <a:latin typeface="Helvetica" pitchFamily="-84" charset="0"/>
              <a:ea typeface="MS Gothic" pitchFamily="49" charset="-128"/>
            </a:endParaRPr>
          </a:p>
        </p:txBody>
      </p:sp>
      <p:sp>
        <p:nvSpPr>
          <p:cNvPr id="33" name="Rectangle 16"/>
          <p:cNvSpPr>
            <a:spLocks noChangeArrowheads="1"/>
          </p:cNvSpPr>
          <p:nvPr/>
        </p:nvSpPr>
        <p:spPr bwMode="auto">
          <a:xfrm>
            <a:off x="3048000" y="2057400"/>
            <a:ext cx="2057400" cy="13731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Báp-têm</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r>
            <a:br>
              <a:rPr lang="en-GB" sz="2800" b="1" dirty="0">
                <a:solidFill>
                  <a:srgbClr val="FCE20C"/>
                </a:solidFill>
                <a:effectLst>
                  <a:outerShdw blurRad="38100" dist="38100" dir="2700000" algn="tl">
                    <a:srgbClr val="C0C0C0"/>
                  </a:outerShdw>
                </a:effectLst>
                <a:latin typeface="Helvetica" pitchFamily="-84" charset="0"/>
                <a:ea typeface="MS Gothic" pitchFamily="49" charset="-128"/>
              </a:rPr>
            </a:b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Lễ</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Tiệc</a:t>
            </a:r>
            <a:r>
              <a:rPr lang="en-GB" sz="2800" b="1" dirty="0">
                <a:solidFill>
                  <a:srgbClr val="FCE20C"/>
                </a:solidFill>
                <a:effectLst>
                  <a:outerShdw blurRad="38100" dist="38100" dir="2700000" algn="tl">
                    <a:srgbClr val="C0C0C0"/>
                  </a:outerShdw>
                </a:effectLst>
                <a:latin typeface="Helvetica" pitchFamily="-84" charset="0"/>
                <a:ea typeface="MS Gothic" pitchFamily="49" charset="-128"/>
              </a:rPr>
              <a:t> </a:t>
            </a:r>
            <a:r>
              <a:rPr lang="en-GB" sz="2800" b="1" dirty="0" err="1">
                <a:solidFill>
                  <a:srgbClr val="FCE20C"/>
                </a:solidFill>
                <a:effectLst>
                  <a:outerShdw blurRad="38100" dist="38100" dir="2700000" algn="tl">
                    <a:srgbClr val="C0C0C0"/>
                  </a:outerShdw>
                </a:effectLst>
                <a:latin typeface="Helvetica" pitchFamily="-84" charset="0"/>
                <a:ea typeface="MS Gothic" pitchFamily="49" charset="-128"/>
              </a:rPr>
              <a:t>Thánh</a:t>
            </a:r>
            <a:endParaRPr lang="en-GB" sz="2800" b="1" dirty="0">
              <a:solidFill>
                <a:srgbClr val="FCE20C"/>
              </a:solidFill>
              <a:effectLst>
                <a:outerShdw blurRad="38100" dist="38100" dir="2700000" algn="tl">
                  <a:srgbClr val="C0C0C0"/>
                </a:outerShdw>
              </a:effectLst>
              <a:latin typeface="Helvetica" pitchFamily="-84" charset="0"/>
              <a:ea typeface="MS Gothic" pitchFamily="49" charset="-128"/>
            </a:endParaRPr>
          </a:p>
        </p:txBody>
      </p:sp>
      <p:sp>
        <p:nvSpPr>
          <p:cNvPr id="34" name="Rectangle 16"/>
          <p:cNvSpPr>
            <a:spLocks noChangeArrowheads="1"/>
          </p:cNvSpPr>
          <p:nvPr/>
        </p:nvSpPr>
        <p:spPr bwMode="auto">
          <a:xfrm>
            <a:off x="5943600" y="1524000"/>
            <a:ext cx="2133600" cy="1065213"/>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a:solidFill>
                  <a:srgbClr val="FCE20C"/>
                </a:solidFill>
                <a:effectLst>
                  <a:outerShdw blurRad="38100" dist="38100" dir="2700000" algn="tl">
                    <a:srgbClr val="C0C0C0"/>
                  </a:outerShdw>
                </a:effectLst>
                <a:latin typeface="Helvetica" pitchFamily="-84" charset="0"/>
                <a:ea typeface="MS Gothic" pitchFamily="49" charset="-128"/>
              </a:rPr>
              <a:t>7% ĐỘC ĐÁO!</a:t>
            </a: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ffectLst>
                <a:outerShdw blurRad="38100" dist="38100" dir="2700000" algn="tl">
                  <a:srgbClr val="000000">
                    <a:alpha val="43137"/>
                  </a:srgbClr>
                </a:outerShdw>
              </a:effectLst>
              <a:latin typeface="Times New Roman" charset="0"/>
              <a:ea typeface="MS Gothic" charset="0"/>
            </a:endParaRPr>
          </a:p>
        </p:txBody>
      </p:sp>
      <p:sp>
        <p:nvSpPr>
          <p:cNvPr id="49182" name="TextBox 36"/>
          <p:cNvSpPr txBox="1">
            <a:spLocks noChangeArrowheads="1"/>
          </p:cNvSpPr>
          <p:nvPr/>
        </p:nvSpPr>
        <p:spPr bwMode="auto">
          <a:xfrm>
            <a:off x="8388350" y="0"/>
            <a:ext cx="714375"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ea typeface="MS Gothic" pitchFamily="49" charset="-128"/>
              </a:rPr>
              <a:t>51b</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18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8600"/>
            <a:ext cx="8401050" cy="6400800"/>
          </a:xfrm>
          <a:prstGeom prst="rect">
            <a:avLst/>
          </a:prstGeom>
          <a:noFill/>
          <a:ln>
            <a:noFill/>
          </a:ln>
          <a:extLst>
            <a:ext uri="{91240B29-F687-4f45-9708-019B960494DF}">
              <a14:hiddenLine xmlns:a14="http://schemas.microsoft.com/office/drawing/2010/main" w="9525">
                <a:solidFill>
                  <a:srgbClr val="000000"/>
                </a:solidFill>
                <a:round/>
                <a:headEnd/>
                <a:tailEnd/>
              </a14:hiddenLine>
            </a:ext>
          </a:extLst>
        </p:spPr>
      </p:pic>
      <p:sp>
        <p:nvSpPr>
          <p:cNvPr id="29184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4"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5"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6"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7"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48"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2</a:t>
            </a:r>
          </a:p>
        </p:txBody>
      </p:sp>
      <p:sp>
        <p:nvSpPr>
          <p:cNvPr id="291849"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3</a:t>
            </a:r>
          </a:p>
        </p:txBody>
      </p:sp>
      <p:sp>
        <p:nvSpPr>
          <p:cNvPr id="291850"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91851"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ea typeface="MS Gothic" charset="0"/>
                <a:cs typeface="MS Gothic" charset="0"/>
              </a:rPr>
              <a:t>1</a:t>
            </a:r>
          </a:p>
        </p:txBody>
      </p:sp>
      <p:grpSp>
        <p:nvGrpSpPr>
          <p:cNvPr id="2" name="Group 12"/>
          <p:cNvGrpSpPr>
            <a:grpSpLocks/>
          </p:cNvGrpSpPr>
          <p:nvPr/>
        </p:nvGrpSpPr>
        <p:grpSpPr bwMode="auto">
          <a:xfrm>
            <a:off x="1652588" y="1647825"/>
            <a:ext cx="890587" cy="1346200"/>
            <a:chOff x="1145" y="1176"/>
            <a:chExt cx="617" cy="962"/>
          </a:xfrm>
        </p:grpSpPr>
        <p:sp>
          <p:nvSpPr>
            <p:cNvPr id="291887"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8"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9"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3" name="Group 16"/>
          <p:cNvGrpSpPr>
            <a:grpSpLocks/>
          </p:cNvGrpSpPr>
          <p:nvPr/>
        </p:nvGrpSpPr>
        <p:grpSpPr bwMode="auto">
          <a:xfrm>
            <a:off x="5070475" y="1658938"/>
            <a:ext cx="890588" cy="1346200"/>
            <a:chOff x="3513" y="1184"/>
            <a:chExt cx="617" cy="962"/>
          </a:xfrm>
        </p:grpSpPr>
        <p:sp>
          <p:nvSpPr>
            <p:cNvPr id="291884"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5"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6"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4" name="Group 20"/>
          <p:cNvGrpSpPr>
            <a:grpSpLocks/>
          </p:cNvGrpSpPr>
          <p:nvPr/>
        </p:nvGrpSpPr>
        <p:grpSpPr bwMode="auto">
          <a:xfrm>
            <a:off x="1674813" y="4325938"/>
            <a:ext cx="890587" cy="1346200"/>
            <a:chOff x="1161" y="3088"/>
            <a:chExt cx="617" cy="962"/>
          </a:xfrm>
        </p:grpSpPr>
        <p:sp>
          <p:nvSpPr>
            <p:cNvPr id="291881"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TO:</a:t>
              </a:r>
            </a:p>
          </p:txBody>
        </p:sp>
        <p:sp>
          <p:nvSpPr>
            <p:cNvPr id="291882"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AS:</a:t>
              </a:r>
            </a:p>
          </p:txBody>
        </p:sp>
        <p:sp>
          <p:nvSpPr>
            <p:cNvPr id="291883"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WHAT</a:t>
              </a:r>
            </a:p>
            <a:p>
              <a:pPr eaLnBrk="1" hangingPunct="1">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ea typeface="MS Gothic" charset="0"/>
                  <a:cs typeface="MS Gothic" charset="0"/>
                </a:rPr>
                <a:t>HE:</a:t>
              </a:r>
            </a:p>
          </p:txBody>
        </p:sp>
      </p:grpSp>
      <p:grpSp>
        <p:nvGrpSpPr>
          <p:cNvPr id="5" name="Group 24"/>
          <p:cNvGrpSpPr>
            <a:grpSpLocks/>
          </p:cNvGrpSpPr>
          <p:nvPr/>
        </p:nvGrpSpPr>
        <p:grpSpPr bwMode="auto">
          <a:xfrm>
            <a:off x="5011738" y="4325938"/>
            <a:ext cx="890587" cy="1346200"/>
            <a:chOff x="3473" y="3088"/>
            <a:chExt cx="617" cy="962"/>
          </a:xfrm>
        </p:grpSpPr>
        <p:sp>
          <p:nvSpPr>
            <p:cNvPr id="291878"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CHO:</a:t>
              </a:r>
              <a:endParaRPr lang="en-GB" sz="1800" b="1" dirty="0">
                <a:solidFill>
                  <a:srgbClr val="FAFD00"/>
                </a:solidFill>
                <a:latin typeface="Helvetica" charset="0"/>
                <a:ea typeface="MS Gothic" charset="0"/>
                <a:cs typeface="MS Gothic" charset="0"/>
              </a:endParaRPr>
            </a:p>
          </p:txBody>
        </p:sp>
        <p:sp>
          <p:nvSpPr>
            <p:cNvPr id="291879" name="Rectangle 26"/>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NHƯ:</a:t>
              </a:r>
              <a:endParaRPr lang="en-GB" sz="1800" b="1" dirty="0">
                <a:solidFill>
                  <a:srgbClr val="FAFD00"/>
                </a:solidFill>
                <a:latin typeface="Helvetica" charset="0"/>
                <a:ea typeface="MS Gothic" charset="0"/>
                <a:cs typeface="MS Gothic" charset="0"/>
              </a:endParaRPr>
            </a:p>
          </p:txBody>
        </p:sp>
        <p:sp>
          <p:nvSpPr>
            <p:cNvPr id="291880" name="Rectangle 27"/>
            <p:cNvSpPr>
              <a:spLocks noChangeArrowheads="1"/>
            </p:cNvSpPr>
            <p:nvPr/>
          </p:nvSpPr>
          <p:spPr bwMode="auto">
            <a:xfrm>
              <a:off x="3473"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err="1" smtClean="0">
                  <a:solidFill>
                    <a:srgbClr val="FAFD00"/>
                  </a:solidFill>
                  <a:latin typeface="Helvetica" charset="0"/>
                  <a:ea typeface="MS Gothic" charset="0"/>
                  <a:cs typeface="MS Gothic" charset="0"/>
                </a:rPr>
                <a:t>ĐiỀU</a:t>
              </a:r>
              <a:endParaRPr lang="en-GB" sz="1800" b="1" dirty="0">
                <a:solidFill>
                  <a:srgbClr val="FAFD00"/>
                </a:solidFill>
                <a:latin typeface="Helvetica" charset="0"/>
                <a:ea typeface="MS Gothic" charset="0"/>
                <a:cs typeface="MS Gothic" charset="0"/>
              </a:endParaRPr>
            </a:p>
            <a:p>
              <a:pPr eaLnBrk="1" hangingPunct="1">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dirty="0" smtClean="0">
                  <a:solidFill>
                    <a:srgbClr val="FAFD00"/>
                  </a:solidFill>
                  <a:latin typeface="Helvetica" charset="0"/>
                  <a:ea typeface="MS Gothic" charset="0"/>
                  <a:cs typeface="MS Gothic" charset="0"/>
                </a:rPr>
                <a:t>NGÀI:</a:t>
              </a:r>
              <a:endParaRPr lang="en-GB" sz="1800" b="1" dirty="0">
                <a:solidFill>
                  <a:srgbClr val="FAFD00"/>
                </a:solidFill>
                <a:latin typeface="Helvetica" charset="0"/>
                <a:ea typeface="MS Gothic" charset="0"/>
                <a:cs typeface="MS Gothic" charset="0"/>
              </a:endParaRPr>
            </a:p>
          </p:txBody>
        </p:sp>
      </p:grpSp>
      <p:sp>
        <p:nvSpPr>
          <p:cNvPr id="291856"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MATTHEW</a:t>
            </a:r>
          </a:p>
        </p:txBody>
      </p:sp>
      <p:sp>
        <p:nvSpPr>
          <p:cNvPr id="291857"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MARK</a:t>
            </a:r>
          </a:p>
        </p:txBody>
      </p:sp>
      <p:sp>
        <p:nvSpPr>
          <p:cNvPr id="291858"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ea typeface="MS Gothic" charset="0"/>
                <a:cs typeface="MS Gothic" charset="0"/>
              </a:rPr>
              <a:t>LUKE</a:t>
            </a:r>
          </a:p>
        </p:txBody>
      </p:sp>
      <p:sp>
        <p:nvSpPr>
          <p:cNvPr id="291859" name="Rectangle 31"/>
          <p:cNvSpPr>
            <a:spLocks noChangeArrowheads="1"/>
          </p:cNvSpPr>
          <p:nvPr/>
        </p:nvSpPr>
        <p:spPr bwMode="auto">
          <a:xfrm>
            <a:off x="5759450" y="3684588"/>
            <a:ext cx="1764878"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dirty="0" smtClean="0">
                <a:solidFill>
                  <a:srgbClr val="66FF99"/>
                </a:solidFill>
                <a:latin typeface="Helvetica" charset="0"/>
                <a:ea typeface="MS Gothic" charset="0"/>
                <a:cs typeface="MS Gothic" charset="0"/>
              </a:rPr>
              <a:t>GIĂNG</a:t>
            </a:r>
            <a:endParaRPr lang="en-GB" sz="3200" b="1" dirty="0">
              <a:solidFill>
                <a:srgbClr val="66FF99"/>
              </a:solidFill>
              <a:latin typeface="Helvetica" charset="0"/>
              <a:ea typeface="MS Gothic" charset="0"/>
              <a:cs typeface="MS Gothic" charset="0"/>
            </a:endParaRPr>
          </a:p>
        </p:txBody>
      </p:sp>
      <p:sp>
        <p:nvSpPr>
          <p:cNvPr id="291860"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   JEWS</a:t>
            </a:r>
          </a:p>
        </p:txBody>
      </p:sp>
      <p:sp>
        <p:nvSpPr>
          <p:cNvPr id="291861"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ROMANS</a:t>
            </a:r>
          </a:p>
        </p:txBody>
      </p:sp>
      <p:sp>
        <p:nvSpPr>
          <p:cNvPr id="291862"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GREEKS</a:t>
            </a:r>
          </a:p>
        </p:txBody>
      </p:sp>
      <p:sp>
        <p:nvSpPr>
          <p:cNvPr id="291863" name="Rectangle 35"/>
          <p:cNvSpPr>
            <a:spLocks noChangeArrowheads="1"/>
          </p:cNvSpPr>
          <p:nvPr/>
        </p:nvSpPr>
        <p:spPr bwMode="auto">
          <a:xfrm>
            <a:off x="5895975" y="4241800"/>
            <a:ext cx="262413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HỘI THÁNH</a:t>
            </a:r>
            <a:endParaRPr lang="en-GB" sz="2500" b="1" dirty="0">
              <a:solidFill>
                <a:srgbClr val="FFEA18"/>
              </a:solidFill>
              <a:latin typeface="Helvetica" charset="0"/>
              <a:ea typeface="MS Gothic" charset="0"/>
              <a:cs typeface="MS Gothic" charset="0"/>
            </a:endParaRPr>
          </a:p>
        </p:txBody>
      </p:sp>
      <p:sp>
        <p:nvSpPr>
          <p:cNvPr id="291864"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KING</a:t>
            </a:r>
          </a:p>
        </p:txBody>
      </p:sp>
      <p:sp>
        <p:nvSpPr>
          <p:cNvPr id="291865"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SERVANT</a:t>
            </a:r>
          </a:p>
        </p:txBody>
      </p:sp>
      <p:sp>
        <p:nvSpPr>
          <p:cNvPr id="291866"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GOD/MAN</a:t>
            </a:r>
          </a:p>
        </p:txBody>
      </p:sp>
      <p:sp>
        <p:nvSpPr>
          <p:cNvPr id="291867" name="Rectangle 39"/>
          <p:cNvSpPr>
            <a:spLocks noChangeArrowheads="1"/>
          </p:cNvSpPr>
          <p:nvPr/>
        </p:nvSpPr>
        <p:spPr bwMode="auto">
          <a:xfrm>
            <a:off x="5903913" y="4729163"/>
            <a:ext cx="1073150"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TRỜI</a:t>
            </a:r>
            <a:endParaRPr lang="en-GB" sz="2500" b="1" dirty="0">
              <a:solidFill>
                <a:srgbClr val="FFEA18"/>
              </a:solidFill>
              <a:latin typeface="Helvetica" charset="0"/>
              <a:ea typeface="MS Gothic" charset="0"/>
              <a:cs typeface="MS Gothic" charset="0"/>
            </a:endParaRPr>
          </a:p>
        </p:txBody>
      </p:sp>
      <p:sp>
        <p:nvSpPr>
          <p:cNvPr id="291868"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SAID</a:t>
            </a:r>
          </a:p>
        </p:txBody>
      </p:sp>
      <p:sp>
        <p:nvSpPr>
          <p:cNvPr id="291869"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DID</a:t>
            </a:r>
          </a:p>
        </p:txBody>
      </p:sp>
      <p:sp>
        <p:nvSpPr>
          <p:cNvPr id="291870" name="Rectangle 42"/>
          <p:cNvSpPr>
            <a:spLocks noChangeArrowheads="1"/>
          </p:cNvSpPr>
          <p:nvPr/>
        </p:nvSpPr>
        <p:spPr bwMode="auto">
          <a:xfrm>
            <a:off x="5872163" y="5256213"/>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dirty="0" smtClean="0">
                <a:solidFill>
                  <a:srgbClr val="FFEA18"/>
                </a:solidFill>
                <a:latin typeface="Helvetica" charset="0"/>
                <a:ea typeface="MS Gothic" charset="0"/>
                <a:cs typeface="MS Gothic" charset="0"/>
              </a:rPr>
              <a:t>HÀM Ý</a:t>
            </a:r>
            <a:endParaRPr lang="en-GB" sz="2500" b="1" dirty="0">
              <a:solidFill>
                <a:srgbClr val="FFEA18"/>
              </a:solidFill>
              <a:latin typeface="Helvetica" charset="0"/>
              <a:ea typeface="MS Gothic" charset="0"/>
              <a:cs typeface="MS Gothic" charset="0"/>
            </a:endParaRPr>
          </a:p>
        </p:txBody>
      </p:sp>
      <p:sp>
        <p:nvSpPr>
          <p:cNvPr id="291871"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ea typeface="MS Gothic" charset="0"/>
                <a:cs typeface="MS Gothic" charset="0"/>
              </a:rPr>
              <a:t>FELT</a:t>
            </a:r>
          </a:p>
        </p:txBody>
      </p:sp>
      <p:sp>
        <p:nvSpPr>
          <p:cNvPr id="291872" name="AutoShape 44"/>
          <p:cNvSpPr>
            <a:spLocks noChangeArrowheads="1"/>
          </p:cNvSpPr>
          <p:nvPr/>
        </p:nvSpPr>
        <p:spPr bwMode="auto">
          <a:xfrm>
            <a:off x="4735513" y="3533775"/>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a:solidFill>
                  <a:srgbClr val="FFFFFF"/>
                </a:solidFill>
              </a14:hiddenFill>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1873"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4622" name="Text Box 46"/>
          <p:cNvSpPr txBox="1">
            <a:spLocks noChangeArrowheads="1"/>
          </p:cNvSpPr>
          <p:nvPr/>
        </p:nvSpPr>
        <p:spPr bwMode="auto">
          <a:xfrm>
            <a:off x="3668713" y="2616200"/>
            <a:ext cx="1770062"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888"/>
              </a:spcBef>
              <a:buClr>
                <a:srgbClr val="FFEA18"/>
              </a:buClr>
            </a:pPr>
            <a:r>
              <a:rPr lang="en-GB" sz="9400" b="1">
                <a:solidFill>
                  <a:srgbClr val="FFEA18"/>
                </a:solidFill>
                <a:ea typeface="MS Gothic" charset="0"/>
                <a:cs typeface="MS Gothic" charset="0"/>
              </a:rPr>
              <a:t>∑</a:t>
            </a:r>
          </a:p>
        </p:txBody>
      </p:sp>
      <p:sp>
        <p:nvSpPr>
          <p:cNvPr id="291875"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22</a:t>
            </a:r>
          </a:p>
        </p:txBody>
      </p:sp>
      <p:sp>
        <p:nvSpPr>
          <p:cNvPr id="50" name="Title 49"/>
          <p:cNvSpPr>
            <a:spLocks noGrp="1"/>
          </p:cNvSpPr>
          <p:nvPr>
            <p:ph type="title" idx="4294967295"/>
          </p:nvPr>
        </p:nvSpPr>
        <p:spPr bwMode="auto">
          <a:xfrm>
            <a:off x="0" y="304800"/>
            <a:ext cx="81534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900" b="1" dirty="0" smtClean="0">
                <a:solidFill>
                  <a:srgbClr val="FAFD00"/>
                </a:solidFill>
                <a:latin typeface="Arial" pitchFamily="34" charset="0"/>
                <a:cs typeface="Arial" pitchFamily="34" charset="0"/>
              </a:rPr>
              <a:t>GIĂNG: TÓM TẮT SỨ </a:t>
            </a:r>
            <a:r>
              <a:rPr lang="en-US" sz="2900" b="1" dirty="0" err="1" smtClean="0">
                <a:solidFill>
                  <a:srgbClr val="FAFD00"/>
                </a:solidFill>
                <a:latin typeface="Arial" pitchFamily="34" charset="0"/>
                <a:cs typeface="Arial" pitchFamily="34" charset="0"/>
              </a:rPr>
              <a:t>ĐiỆP</a:t>
            </a:r>
            <a:endParaRPr lang="en-US" dirty="0">
              <a:latin typeface="Arial" pitchFamily="34" charset="0"/>
              <a:cs typeface="Arial" pitchFamily="34" charset="0"/>
            </a:endParaRPr>
          </a:p>
        </p:txBody>
      </p:sp>
      <p:sp>
        <p:nvSpPr>
          <p:cNvPr id="52" name="TextBox 51"/>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381565246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3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cstate="print"/>
          <a:srcRect/>
          <a:stretch>
            <a:fillRect/>
          </a:stretch>
        </p:blipFill>
        <p:spPr bwMode="auto">
          <a:xfrm>
            <a:off x="342900" y="231775"/>
            <a:ext cx="8401050" cy="6402388"/>
          </a:xfrm>
          <a:prstGeom prst="rect">
            <a:avLst/>
          </a:prstGeom>
          <a:blipFill dpi="0" rotWithShape="0">
            <a:blip r:embed="rId4" cstate="print"/>
            <a:srcRect/>
            <a:tile tx="0" ty="0" sx="100000" sy="100000" flip="none" algn="tl"/>
          </a:blipFill>
          <a:ln w="9525">
            <a:noFill/>
            <a:round/>
            <a:headEnd/>
            <a:tailEnd/>
          </a:ln>
        </p:spPr>
      </p:pic>
      <p:sp>
        <p:nvSpPr>
          <p:cNvPr id="47107"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a typeface="MS Gothic" pitchFamily="49" charset="-128"/>
            </a:endParaRPr>
          </a:p>
        </p:txBody>
      </p:sp>
      <p:sp>
        <p:nvSpPr>
          <p:cNvPr id="4710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a typeface="MS Gothic" pitchFamily="49" charset="-128"/>
            </a:endParaRPr>
          </a:p>
        </p:txBody>
      </p:sp>
      <p:sp>
        <p:nvSpPr>
          <p:cNvPr id="22532"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latin typeface="Times New Roman" pitchFamily="-107" charset="0"/>
              <a:ea typeface="MS Gothic"/>
            </a:endParaRPr>
          </a:p>
        </p:txBody>
      </p:sp>
      <p:sp>
        <p:nvSpPr>
          <p:cNvPr id="2253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latin typeface="Times New Roman" pitchFamily="-107" charset="0"/>
              <a:ea typeface="MS Gothic"/>
            </a:endParaRPr>
          </a:p>
        </p:txBody>
      </p:sp>
      <p:sp>
        <p:nvSpPr>
          <p:cNvPr id="22534"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latin typeface="Times New Roman" pitchFamily="-107" charset="0"/>
              <a:ea typeface="MS Gothic"/>
            </a:endParaRPr>
          </a:p>
        </p:txBody>
      </p:sp>
      <p:sp>
        <p:nvSpPr>
          <p:cNvPr id="22535"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pPr>
              <a:defRPr/>
            </a:pPr>
            <a:endParaRPr lang="en-US">
              <a:solidFill>
                <a:srgbClr val="000000"/>
              </a:solidFill>
              <a:latin typeface="Times New Roman" pitchFamily="-107" charset="0"/>
              <a:ea typeface="MS Gothic"/>
            </a:endParaRPr>
          </a:p>
        </p:txBody>
      </p:sp>
      <p:sp>
        <p:nvSpPr>
          <p:cNvPr id="22536" name="Rectangle 8"/>
          <p:cNvSpPr>
            <a:spLocks noChangeArrowheads="1"/>
          </p:cNvSpPr>
          <p:nvPr/>
        </p:nvSpPr>
        <p:spPr bwMode="auto">
          <a:xfrm>
            <a:off x="1187450" y="836613"/>
            <a:ext cx="6823075" cy="5419725"/>
          </a:xfrm>
          <a:prstGeom prst="rect">
            <a:avLst/>
          </a:prstGeom>
          <a:gradFill rotWithShape="0">
            <a:gsLst>
              <a:gs pos="0">
                <a:srgbClr val="0B0C60"/>
              </a:gs>
              <a:gs pos="100000">
                <a:srgbClr val="05052C">
                  <a:alpha val="45998"/>
                </a:srgbClr>
              </a:gs>
            </a:gsLst>
            <a:lin ang="5400000" scaled="1"/>
          </a:gradFill>
          <a:ln w="9525">
            <a:noFill/>
            <a:round/>
            <a:headEnd/>
            <a:tailEnd/>
          </a:ln>
        </p:spPr>
        <p:txBody>
          <a:bodyPr wrap="none" lIns="82048" tIns="41025" rIns="82048" bIns="41025" anchor="ctr"/>
          <a:lstStyle/>
          <a:p>
            <a:endParaRPr lang="en-US">
              <a:solidFill>
                <a:srgbClr val="000000"/>
              </a:solidFill>
              <a:ea typeface="MS Gothic" pitchFamily="49" charset="-128"/>
            </a:endParaRPr>
          </a:p>
        </p:txBody>
      </p:sp>
      <p:sp>
        <p:nvSpPr>
          <p:cNvPr id="47114" name="Rectangle 9"/>
          <p:cNvSpPr>
            <a:spLocks noChangeArrowheads="1"/>
          </p:cNvSpPr>
          <p:nvPr/>
        </p:nvSpPr>
        <p:spPr bwMode="auto">
          <a:xfrm>
            <a:off x="4814888" y="9461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pitchFamily="-84" charset="0"/>
                <a:ea typeface="MS Gothic" pitchFamily="49" charset="-128"/>
              </a:rPr>
              <a:t>2</a:t>
            </a:r>
          </a:p>
        </p:txBody>
      </p:sp>
      <p:sp>
        <p:nvSpPr>
          <p:cNvPr id="47115" name="Rectangle 10"/>
          <p:cNvSpPr>
            <a:spLocks noChangeArrowheads="1"/>
          </p:cNvSpPr>
          <p:nvPr/>
        </p:nvSpPr>
        <p:spPr bwMode="auto">
          <a:xfrm>
            <a:off x="1427163" y="36385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pitchFamily="-84" charset="0"/>
                <a:ea typeface="MS Gothic" pitchFamily="49" charset="-128"/>
              </a:rPr>
              <a:t>3</a:t>
            </a:r>
          </a:p>
        </p:txBody>
      </p:sp>
      <p:sp>
        <p:nvSpPr>
          <p:cNvPr id="47116" name="Rectangle 11"/>
          <p:cNvSpPr>
            <a:spLocks noChangeArrowheads="1"/>
          </p:cNvSpPr>
          <p:nvPr/>
        </p:nvSpPr>
        <p:spPr bwMode="auto">
          <a:xfrm>
            <a:off x="1412875" y="962025"/>
            <a:ext cx="2511425" cy="63500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pitchFamily="-84" charset="0"/>
                <a:ea typeface="MS Gothic" pitchFamily="49" charset="-128"/>
              </a:rPr>
              <a:t>1 </a:t>
            </a:r>
          </a:p>
        </p:txBody>
      </p:sp>
      <p:grpSp>
        <p:nvGrpSpPr>
          <p:cNvPr id="2" name="Group 12"/>
          <p:cNvGrpSpPr>
            <a:grpSpLocks/>
          </p:cNvGrpSpPr>
          <p:nvPr/>
        </p:nvGrpSpPr>
        <p:grpSpPr bwMode="auto">
          <a:xfrm>
            <a:off x="1652588" y="1647825"/>
            <a:ext cx="890587" cy="1344613"/>
            <a:chOff x="1145" y="1176"/>
            <a:chExt cx="617" cy="961"/>
          </a:xfrm>
        </p:grpSpPr>
        <p:sp>
          <p:nvSpPr>
            <p:cNvPr id="47154" name="Rectangle 13"/>
            <p:cNvSpPr>
              <a:spLocks noChangeArrowheads="1"/>
            </p:cNvSpPr>
            <p:nvPr/>
          </p:nvSpPr>
          <p:spPr bwMode="auto">
            <a:xfrm>
              <a:off x="1145" y="1176"/>
              <a:ext cx="587" cy="260"/>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CHO:</a:t>
              </a:r>
            </a:p>
          </p:txBody>
        </p:sp>
        <p:sp>
          <p:nvSpPr>
            <p:cNvPr id="47155"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NHƯ:</a:t>
              </a:r>
            </a:p>
          </p:txBody>
        </p:sp>
        <p:sp>
          <p:nvSpPr>
            <p:cNvPr id="47156" name="Rectangle 15"/>
            <p:cNvSpPr>
              <a:spLocks noChangeArrowheads="1"/>
            </p:cNvSpPr>
            <p:nvPr/>
          </p:nvSpPr>
          <p:spPr bwMode="auto">
            <a:xfrm>
              <a:off x="1145" y="1834"/>
              <a:ext cx="617" cy="303"/>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1800" b="1">
                <a:solidFill>
                  <a:srgbClr val="0066FF"/>
                </a:solidFill>
                <a:latin typeface="Helvetica" pitchFamily="-84" charset="0"/>
                <a:ea typeface="MS Gothic" pitchFamily="49" charset="-128"/>
              </a:endParaRP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Điều:</a:t>
              </a:r>
            </a:p>
          </p:txBody>
        </p:sp>
      </p:grpSp>
      <p:grpSp>
        <p:nvGrpSpPr>
          <p:cNvPr id="3" name="Group 16"/>
          <p:cNvGrpSpPr>
            <a:grpSpLocks/>
          </p:cNvGrpSpPr>
          <p:nvPr/>
        </p:nvGrpSpPr>
        <p:grpSpPr bwMode="auto">
          <a:xfrm>
            <a:off x="5070475" y="1658938"/>
            <a:ext cx="890588" cy="1344612"/>
            <a:chOff x="3513" y="1184"/>
            <a:chExt cx="617" cy="961"/>
          </a:xfrm>
        </p:grpSpPr>
        <p:sp>
          <p:nvSpPr>
            <p:cNvPr id="47151" name="Rectangle 17"/>
            <p:cNvSpPr>
              <a:spLocks noChangeArrowheads="1"/>
            </p:cNvSpPr>
            <p:nvPr/>
          </p:nvSpPr>
          <p:spPr bwMode="auto">
            <a:xfrm>
              <a:off x="3513" y="1184"/>
              <a:ext cx="587" cy="260"/>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CHO:</a:t>
              </a:r>
            </a:p>
          </p:txBody>
        </p:sp>
        <p:sp>
          <p:nvSpPr>
            <p:cNvPr id="47152"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NHƯ:</a:t>
              </a:r>
            </a:p>
          </p:txBody>
        </p:sp>
        <p:sp>
          <p:nvSpPr>
            <p:cNvPr id="47153" name="Rectangle 19"/>
            <p:cNvSpPr>
              <a:spLocks noChangeArrowheads="1"/>
            </p:cNvSpPr>
            <p:nvPr/>
          </p:nvSpPr>
          <p:spPr bwMode="auto">
            <a:xfrm>
              <a:off x="3513" y="1842"/>
              <a:ext cx="617" cy="303"/>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ĐiỀU</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NGÀI:</a:t>
              </a:r>
            </a:p>
          </p:txBody>
        </p:sp>
      </p:grpSp>
      <p:grpSp>
        <p:nvGrpSpPr>
          <p:cNvPr id="4" name="Group 20"/>
          <p:cNvGrpSpPr>
            <a:grpSpLocks/>
          </p:cNvGrpSpPr>
          <p:nvPr/>
        </p:nvGrpSpPr>
        <p:grpSpPr bwMode="auto">
          <a:xfrm>
            <a:off x="1674813" y="4325938"/>
            <a:ext cx="890587" cy="1344612"/>
            <a:chOff x="1161" y="3088"/>
            <a:chExt cx="617" cy="961"/>
          </a:xfrm>
        </p:grpSpPr>
        <p:sp>
          <p:nvSpPr>
            <p:cNvPr id="47148" name="Rectangle 21"/>
            <p:cNvSpPr>
              <a:spLocks noChangeArrowheads="1"/>
            </p:cNvSpPr>
            <p:nvPr/>
          </p:nvSpPr>
          <p:spPr bwMode="auto">
            <a:xfrm>
              <a:off x="1161" y="3088"/>
              <a:ext cx="587" cy="260"/>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CHO:</a:t>
              </a:r>
            </a:p>
          </p:txBody>
        </p:sp>
        <p:sp>
          <p:nvSpPr>
            <p:cNvPr id="47149"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NHƯ:</a:t>
              </a:r>
            </a:p>
          </p:txBody>
        </p:sp>
        <p:sp>
          <p:nvSpPr>
            <p:cNvPr id="47150" name="Rectangle 23"/>
            <p:cNvSpPr>
              <a:spLocks noChangeArrowheads="1"/>
            </p:cNvSpPr>
            <p:nvPr/>
          </p:nvSpPr>
          <p:spPr bwMode="auto">
            <a:xfrm>
              <a:off x="1161" y="3746"/>
              <a:ext cx="617" cy="303"/>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ĐiỀU</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NGÀI:</a:t>
              </a:r>
            </a:p>
          </p:txBody>
        </p:sp>
      </p:grpSp>
      <p:sp>
        <p:nvSpPr>
          <p:cNvPr id="47120" name="Rectangle 24"/>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pitchFamily="-84" charset="0"/>
                <a:ea typeface="MS Gothic" pitchFamily="49" charset="-128"/>
              </a:rPr>
              <a:t>MATHIƠ</a:t>
            </a:r>
          </a:p>
        </p:txBody>
      </p:sp>
      <p:sp>
        <p:nvSpPr>
          <p:cNvPr id="47121" name="Rectangle 25"/>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pitchFamily="-84" charset="0"/>
                <a:ea typeface="MS Gothic" pitchFamily="49" charset="-128"/>
              </a:rPr>
              <a:t>MÁC</a:t>
            </a:r>
          </a:p>
        </p:txBody>
      </p:sp>
      <p:sp>
        <p:nvSpPr>
          <p:cNvPr id="47122" name="Rectangle 26"/>
          <p:cNvSpPr>
            <a:spLocks noChangeArrowheads="1"/>
          </p:cNvSpPr>
          <p:nvPr/>
        </p:nvSpPr>
        <p:spPr bwMode="auto">
          <a:xfrm>
            <a:off x="2149475" y="3692525"/>
            <a:ext cx="2035175"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pitchFamily="-84" charset="0"/>
                <a:ea typeface="MS Gothic" pitchFamily="49" charset="-128"/>
              </a:rPr>
              <a:t>LUCA</a:t>
            </a:r>
          </a:p>
        </p:txBody>
      </p:sp>
      <p:sp>
        <p:nvSpPr>
          <p:cNvPr id="47123" name="Rectangle 27"/>
          <p:cNvSpPr>
            <a:spLocks noChangeArrowheads="1"/>
          </p:cNvSpPr>
          <p:nvPr/>
        </p:nvSpPr>
        <p:spPr bwMode="auto">
          <a:xfrm>
            <a:off x="2159000" y="1560513"/>
            <a:ext cx="1766888" cy="465137"/>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   DO-THÁI</a:t>
            </a:r>
          </a:p>
        </p:txBody>
      </p:sp>
      <p:sp>
        <p:nvSpPr>
          <p:cNvPr id="47124" name="Rectangle 28"/>
          <p:cNvSpPr>
            <a:spLocks noChangeArrowheads="1"/>
          </p:cNvSpPr>
          <p:nvPr/>
        </p:nvSpPr>
        <p:spPr bwMode="auto">
          <a:xfrm>
            <a:off x="5899150" y="1570038"/>
            <a:ext cx="1766888" cy="465137"/>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LA-MÃ</a:t>
            </a:r>
          </a:p>
        </p:txBody>
      </p:sp>
      <p:sp>
        <p:nvSpPr>
          <p:cNvPr id="47125" name="Rectangle 29"/>
          <p:cNvSpPr>
            <a:spLocks noChangeArrowheads="1"/>
          </p:cNvSpPr>
          <p:nvPr/>
        </p:nvSpPr>
        <p:spPr bwMode="auto">
          <a:xfrm>
            <a:off x="2462213" y="4237038"/>
            <a:ext cx="1766887" cy="465137"/>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HI-LẠP</a:t>
            </a:r>
          </a:p>
        </p:txBody>
      </p:sp>
      <p:sp>
        <p:nvSpPr>
          <p:cNvPr id="47126" name="Rectangle 30"/>
          <p:cNvSpPr>
            <a:spLocks noChangeArrowheads="1"/>
          </p:cNvSpPr>
          <p:nvPr/>
        </p:nvSpPr>
        <p:spPr bwMode="auto">
          <a:xfrm>
            <a:off x="2424113" y="2070100"/>
            <a:ext cx="1766887" cy="465138"/>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VUA</a:t>
            </a:r>
          </a:p>
        </p:txBody>
      </p:sp>
      <p:sp>
        <p:nvSpPr>
          <p:cNvPr id="47127" name="Rectangle 31"/>
          <p:cNvSpPr>
            <a:spLocks noChangeArrowheads="1"/>
          </p:cNvSpPr>
          <p:nvPr/>
        </p:nvSpPr>
        <p:spPr bwMode="auto">
          <a:xfrm>
            <a:off x="5881688" y="2065338"/>
            <a:ext cx="1766887" cy="465137"/>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ĐẦY TỚ</a:t>
            </a:r>
          </a:p>
        </p:txBody>
      </p:sp>
      <p:sp>
        <p:nvSpPr>
          <p:cNvPr id="47128" name="Rectangle 32"/>
          <p:cNvSpPr>
            <a:spLocks noChangeArrowheads="1"/>
          </p:cNvSpPr>
          <p:nvPr/>
        </p:nvSpPr>
        <p:spPr bwMode="auto">
          <a:xfrm>
            <a:off x="2439988" y="4735513"/>
            <a:ext cx="1766887" cy="465137"/>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NGƯỜI</a:t>
            </a:r>
          </a:p>
        </p:txBody>
      </p:sp>
      <p:sp>
        <p:nvSpPr>
          <p:cNvPr id="47129" name="Rectangle 33"/>
          <p:cNvSpPr>
            <a:spLocks noChangeArrowheads="1"/>
          </p:cNvSpPr>
          <p:nvPr/>
        </p:nvSpPr>
        <p:spPr bwMode="auto">
          <a:xfrm>
            <a:off x="2427288" y="2574925"/>
            <a:ext cx="1766887" cy="465138"/>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NÓI</a:t>
            </a:r>
          </a:p>
        </p:txBody>
      </p:sp>
      <p:sp>
        <p:nvSpPr>
          <p:cNvPr id="47130" name="Rectangle 34"/>
          <p:cNvSpPr>
            <a:spLocks noChangeArrowheads="1"/>
          </p:cNvSpPr>
          <p:nvPr/>
        </p:nvSpPr>
        <p:spPr bwMode="auto">
          <a:xfrm>
            <a:off x="5905500" y="2584450"/>
            <a:ext cx="1154113" cy="465138"/>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pitchFamily="-84" charset="0"/>
                <a:ea typeface="MS Gothic" pitchFamily="49" charset="-128"/>
              </a:rPr>
              <a:t>LÀM</a:t>
            </a:r>
          </a:p>
        </p:txBody>
      </p:sp>
      <p:sp>
        <p:nvSpPr>
          <p:cNvPr id="47131" name="Rectangle 35"/>
          <p:cNvSpPr>
            <a:spLocks noChangeArrowheads="1"/>
          </p:cNvSpPr>
          <p:nvPr/>
        </p:nvSpPr>
        <p:spPr bwMode="auto">
          <a:xfrm>
            <a:off x="2439988" y="5251450"/>
            <a:ext cx="1247775" cy="635000"/>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pitchFamily="-84" charset="0"/>
                <a:ea typeface="MS Gothic" pitchFamily="49" charset="-128"/>
              </a:rPr>
              <a:t>CẢM THẤY</a:t>
            </a:r>
          </a:p>
        </p:txBody>
      </p:sp>
      <p:sp>
        <p:nvSpPr>
          <p:cNvPr id="47132" name="Text Box 36"/>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ea typeface="MS Gothic" pitchFamily="49" charset="-128"/>
              </a:rPr>
              <a:t> </a:t>
            </a:r>
          </a:p>
        </p:txBody>
      </p:sp>
      <p:grpSp>
        <p:nvGrpSpPr>
          <p:cNvPr id="5" name="Group 37"/>
          <p:cNvGrpSpPr>
            <a:grpSpLocks/>
          </p:cNvGrpSpPr>
          <p:nvPr/>
        </p:nvGrpSpPr>
        <p:grpSpPr bwMode="auto">
          <a:xfrm>
            <a:off x="3132138" y="2060575"/>
            <a:ext cx="3017837"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p:spPr>
          <p:txBody>
            <a:bodyPr rot="10800000" wrap="none" anchor="ctr"/>
            <a:lstStyle/>
            <a:p>
              <a:pPr>
                <a:defRPr/>
              </a:pPr>
              <a:endParaRPr lang="en-US">
                <a:solidFill>
                  <a:srgbClr val="000000"/>
                </a:solidFill>
                <a:latin typeface="Times New Roman" pitchFamily="-107" charset="0"/>
                <a:ea typeface="MS Gothic"/>
              </a:endParaRPr>
            </a:p>
          </p:txBody>
        </p:sp>
      </p:grpSp>
      <p:grpSp>
        <p:nvGrpSpPr>
          <p:cNvPr id="6" name="Group 41"/>
          <p:cNvGrpSpPr>
            <a:grpSpLocks/>
          </p:cNvGrpSpPr>
          <p:nvPr/>
        </p:nvGrpSpPr>
        <p:grpSpPr bwMode="auto">
          <a:xfrm>
            <a:off x="2197100" y="2763838"/>
            <a:ext cx="4516438" cy="847725"/>
            <a:chOff x="1523" y="1973"/>
            <a:chExt cx="3129" cy="604"/>
          </a:xfrm>
        </p:grpSpPr>
        <p:sp>
          <p:nvSpPr>
            <p:cNvPr id="47143" name="Text Box 42"/>
            <p:cNvSpPr txBox="1">
              <a:spLocks noChangeArrowheads="1"/>
            </p:cNvSpPr>
            <p:nvPr/>
          </p:nvSpPr>
          <p:spPr bwMode="auto">
            <a:xfrm rot="-2700000">
              <a:off x="1523" y="2246"/>
              <a:ext cx="3129" cy="331"/>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b="1">
                  <a:solidFill>
                    <a:srgbClr val="FFFFFF"/>
                  </a:solidFill>
                  <a:latin typeface="Lucida Handwriting" pitchFamily="66" charset="0"/>
                  <a:ea typeface="MS Gothic" pitchFamily="49" charset="-128"/>
                </a:rPr>
                <a:t>“</a:t>
              </a:r>
              <a:r>
                <a:rPr lang="en-GB" altLang="en-US" sz="1800" b="1">
                  <a:solidFill>
                    <a:srgbClr val="FFFFFF"/>
                  </a:solidFill>
                  <a:latin typeface="Lucida Handwriting" pitchFamily="66" charset="0"/>
                  <a:ea typeface="MS Gothic" pitchFamily="49" charset="-128"/>
                </a:rPr>
                <a:t>CÙNG THẤY NHƯ NHAU</a:t>
              </a:r>
              <a:r>
                <a:rPr lang="en-GB" altLang="en-US" b="1">
                  <a:solidFill>
                    <a:srgbClr val="FFFFFF"/>
                  </a:solidFill>
                  <a:latin typeface="Lucida Handwriting" pitchFamily="66" charset="0"/>
                  <a:ea typeface="MS Gothic" pitchFamily="49" charset="-128"/>
                </a:rPr>
                <a:t>”</a:t>
              </a:r>
              <a:endParaRPr lang="en-GB" b="1">
                <a:solidFill>
                  <a:srgbClr val="FFFFFF"/>
                </a:solidFill>
                <a:latin typeface="Lucida Handwriting" pitchFamily="66" charset="0"/>
                <a:ea typeface="MS Gothic" pitchFamily="49" charset="-128"/>
              </a:endParaRPr>
            </a:p>
          </p:txBody>
        </p:sp>
        <p:sp>
          <p:nvSpPr>
            <p:cNvPr id="47144" name="Text Box 43"/>
            <p:cNvSpPr txBox="1">
              <a:spLocks noChangeArrowheads="1"/>
            </p:cNvSpPr>
            <p:nvPr/>
          </p:nvSpPr>
          <p:spPr bwMode="auto">
            <a:xfrm rot="-2640000">
              <a:off x="1720" y="1973"/>
              <a:ext cx="2076" cy="331"/>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b="1">
                  <a:solidFill>
                    <a:srgbClr val="FFFFFF"/>
                  </a:solidFill>
                  <a:latin typeface="Lucida Handwriting" pitchFamily="66" charset="0"/>
                  <a:ea typeface="MS Gothic" pitchFamily="49" charset="-128"/>
                </a:rPr>
                <a:t> CỘNG QUAN:</a:t>
              </a:r>
            </a:p>
          </p:txBody>
        </p:sp>
      </p:grpSp>
      <p:sp>
        <p:nvSpPr>
          <p:cNvPr id="22572" name="Text Box 44"/>
          <p:cNvSpPr txBox="1">
            <a:spLocks noChangeArrowheads="1"/>
          </p:cNvSpPr>
          <p:nvPr/>
        </p:nvSpPr>
        <p:spPr bwMode="auto">
          <a:xfrm>
            <a:off x="3463925" y="3495675"/>
            <a:ext cx="5126038" cy="1562100"/>
          </a:xfrm>
          <a:prstGeom prst="rect">
            <a:avLst/>
          </a:prstGeom>
          <a:noFill/>
          <a:ln w="9525">
            <a:noFill/>
            <a:round/>
            <a:headEnd/>
            <a:tailEnd/>
          </a:ln>
        </p:spPr>
        <p:txBody>
          <a:bodyPr lIns="80756" tIns="41993" rIns="80756" bIns="41993">
            <a:spAutoFit/>
          </a:bodyPr>
          <a:lstStyle/>
          <a:p>
            <a:pPr algn="ctr">
              <a:spcBef>
                <a:spcPts val="30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sz="4800" b="1">
                <a:solidFill>
                  <a:srgbClr val="FAFD00"/>
                </a:solidFill>
                <a:latin typeface="Comic Sans MS" pitchFamily="66" charset="0"/>
                <a:ea typeface="MS Gothic" pitchFamily="49" charset="-128"/>
              </a:rPr>
              <a:t>“</a:t>
            </a:r>
            <a:r>
              <a:rPr lang="en-GB" sz="4800" b="1">
                <a:solidFill>
                  <a:srgbClr val="FAFD00"/>
                </a:solidFill>
                <a:latin typeface="Arial" pitchFamily="34" charset="0"/>
                <a:ea typeface="MS Gothic" pitchFamily="49" charset="-128"/>
                <a:cs typeface="Arial" pitchFamily="34" charset="0"/>
              </a:rPr>
              <a:t>CÙNG THẤY NHƯ NHAU</a:t>
            </a:r>
            <a:r>
              <a:rPr lang="en-GB" altLang="en-US" sz="4800" b="1">
                <a:solidFill>
                  <a:srgbClr val="FAFD00"/>
                </a:solidFill>
                <a:latin typeface="Comic Sans MS" pitchFamily="66" charset="0"/>
                <a:ea typeface="MS Gothic" pitchFamily="49" charset="-128"/>
              </a:rPr>
              <a:t>”</a:t>
            </a:r>
            <a:endParaRPr lang="en-GB" sz="4800" b="1">
              <a:solidFill>
                <a:srgbClr val="FAFD00"/>
              </a:solidFill>
              <a:latin typeface="Comic Sans MS" pitchFamily="66" charset="0"/>
              <a:ea typeface="MS Gothic" pitchFamily="49" charset="-128"/>
            </a:endParaRPr>
          </a:p>
        </p:txBody>
      </p:sp>
      <p:sp>
        <p:nvSpPr>
          <p:cNvPr id="22573" name="Text Box 45"/>
          <p:cNvSpPr txBox="1">
            <a:spLocks noChangeArrowheads="1"/>
          </p:cNvSpPr>
          <p:nvPr/>
        </p:nvSpPr>
        <p:spPr bwMode="auto">
          <a:xfrm>
            <a:off x="1763713" y="908050"/>
            <a:ext cx="5718175" cy="1193800"/>
          </a:xfrm>
          <a:prstGeom prst="rect">
            <a:avLst/>
          </a:prstGeom>
          <a:noFill/>
          <a:ln w="9525">
            <a:noFill/>
            <a:round/>
            <a:headEnd/>
            <a:tailEnd/>
          </a:ln>
        </p:spPr>
        <p:txBody>
          <a:bodyPr lIns="80756" tIns="41993" rIns="80756" bIns="41993">
            <a:spAutoFit/>
          </a:bodyPr>
          <a:lstStyle/>
          <a:p>
            <a:pPr algn="ctr">
              <a:spcBef>
                <a:spcPts val="4488"/>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6000" b="1">
                <a:solidFill>
                  <a:srgbClr val="FAFD00"/>
                </a:solidFill>
                <a:latin typeface="Comic Sans MS" pitchFamily="66" charset="0"/>
                <a:ea typeface="MS Gothic" pitchFamily="49" charset="-128"/>
              </a:rPr>
              <a:t>CỘNG QUAN</a:t>
            </a:r>
            <a:r>
              <a:rPr lang="en-GB" sz="7200" b="1">
                <a:solidFill>
                  <a:srgbClr val="FAFD00"/>
                </a:solidFill>
                <a:latin typeface="Comic Sans MS" pitchFamily="66" charset="0"/>
                <a:ea typeface="MS Gothic" pitchFamily="49" charset="-128"/>
              </a:rPr>
              <a:t>:</a:t>
            </a:r>
          </a:p>
        </p:txBody>
      </p:sp>
      <p:sp>
        <p:nvSpPr>
          <p:cNvPr id="47137" name="Text Box 46"/>
          <p:cNvSpPr txBox="1">
            <a:spLocks noChangeArrowheads="1"/>
          </p:cNvSpPr>
          <p:nvPr/>
        </p:nvSpPr>
        <p:spPr bwMode="auto">
          <a:xfrm>
            <a:off x="8020050" y="6538913"/>
            <a:ext cx="166688" cy="215900"/>
          </a:xfrm>
          <a:prstGeom prst="rect">
            <a:avLst/>
          </a:prstGeom>
          <a:noFill/>
          <a:ln w="9525">
            <a:noFill/>
            <a:round/>
            <a:headEnd/>
            <a:tailEnd/>
          </a:ln>
        </p:spPr>
        <p:txBody>
          <a:bodyPr wrap="none" lIns="82048" tIns="41025" rIns="82048" bIns="41025" anchor="ctr"/>
          <a:lstStyle/>
          <a:p>
            <a:endParaRPr lang="en-US">
              <a:solidFill>
                <a:srgbClr val="000000"/>
              </a:solidFill>
              <a:ea typeface="MS Gothic" pitchFamily="49" charset="-128"/>
            </a:endParaRPr>
          </a:p>
        </p:txBody>
      </p:sp>
      <p:sp>
        <p:nvSpPr>
          <p:cNvPr id="47138" name="Text Box 47"/>
          <p:cNvSpPr txBox="1">
            <a:spLocks noChangeArrowheads="1"/>
          </p:cNvSpPr>
          <p:nvPr/>
        </p:nvSpPr>
        <p:spPr bwMode="auto">
          <a:xfrm>
            <a:off x="8747125" y="6132513"/>
            <a:ext cx="166688" cy="323850"/>
          </a:xfrm>
          <a:prstGeom prst="rect">
            <a:avLst/>
          </a:prstGeom>
          <a:noFill/>
          <a:ln w="9525">
            <a:noFill/>
            <a:round/>
            <a:headEnd/>
            <a:tailEnd/>
          </a:ln>
        </p:spPr>
        <p:txBody>
          <a:bodyPr wrap="none" lIns="82048" tIns="41025" rIns="82048" bIns="41025" anchor="ctr"/>
          <a:lstStyle/>
          <a:p>
            <a:endParaRPr lang="en-US">
              <a:solidFill>
                <a:srgbClr val="000000"/>
              </a:solidFill>
              <a:ea typeface="MS Gothic" pitchFamily="49" charset="-128"/>
            </a:endParaRPr>
          </a:p>
        </p:txBody>
      </p:sp>
      <p:sp>
        <p:nvSpPr>
          <p:cNvPr id="47139" name="Text Box 48"/>
          <p:cNvSpPr txBox="1">
            <a:spLocks noChangeArrowheads="1"/>
          </p:cNvSpPr>
          <p:nvPr/>
        </p:nvSpPr>
        <p:spPr bwMode="auto">
          <a:xfrm>
            <a:off x="8358188"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ea typeface="MS Gothic" pitchFamily="49" charset="-128"/>
              </a:rPr>
              <a:t>20</a:t>
            </a:r>
          </a:p>
        </p:txBody>
      </p:sp>
      <p:sp>
        <p:nvSpPr>
          <p:cNvPr id="47140" name="Text Box 49"/>
          <p:cNvSpPr txBox="1">
            <a:spLocks noChangeArrowheads="1"/>
          </p:cNvSpPr>
          <p:nvPr/>
        </p:nvSpPr>
        <p:spPr bwMode="auto">
          <a:xfrm>
            <a:off x="8705850" y="6484938"/>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ea typeface="MS Gothic" pitchFamily="49" charset="-128"/>
              </a:rPr>
              <a:t>3</a:t>
            </a:r>
          </a:p>
        </p:txBody>
      </p:sp>
      <p:sp>
        <p:nvSpPr>
          <p:cNvPr id="52" name="Title 51"/>
          <p:cNvSpPr>
            <a:spLocks noGrp="1"/>
          </p:cNvSpPr>
          <p:nvPr>
            <p:ph type="title" idx="4294967295"/>
          </p:nvPr>
        </p:nvSpPr>
        <p:spPr bwMode="auto">
          <a:xfrm>
            <a:off x="0" y="228600"/>
            <a:ext cx="7848600" cy="609600"/>
          </a:xfrm>
          <a:prstGeom prst="rect">
            <a:avLst/>
          </a:prstGeom>
          <a:ln>
            <a:miter lim="800000"/>
            <a:headEnd/>
            <a:tailEnd/>
          </a:ln>
        </p:spPr>
        <p:txBody>
          <a:bodyPr/>
          <a:lstStyle/>
          <a:p>
            <a:pPr>
              <a:defRPr/>
            </a:pPr>
            <a:r>
              <a:rPr lang="en-US" sz="2900" b="1" dirty="0" smtClean="0">
                <a:solidFill>
                  <a:srgbClr val="FFEA18"/>
                </a:solidFill>
                <a:latin typeface="+mn-lt"/>
              </a:rPr>
              <a:t>CHỮ GÌ NGHE LẠ TAI</a:t>
            </a:r>
            <a:r>
              <a:rPr lang="en-US" sz="2900" b="1" dirty="0" smtClean="0">
                <a:solidFill>
                  <a:srgbClr val="FFEA18"/>
                </a:solidFill>
                <a:latin typeface="Comic Sans MS" pitchFamily="66" charset="0"/>
              </a:rPr>
              <a:t>…</a:t>
            </a:r>
            <a:endParaRPr lang="en-US" dirty="0" smtClean="0"/>
          </a:p>
        </p:txBody>
      </p:sp>
      <p:sp>
        <p:nvSpPr>
          <p:cNvPr id="47142" name="TextBox 52"/>
          <p:cNvSpPr txBox="1">
            <a:spLocks noChangeArrowheads="1"/>
          </p:cNvSpPr>
          <p:nvPr/>
        </p:nvSpPr>
        <p:spPr bwMode="auto">
          <a:xfrm>
            <a:off x="8388350" y="0"/>
            <a:ext cx="69850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ea typeface="MS Gothic" pitchFamily="49" charset="-128"/>
              </a:rPr>
              <a:t>51a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2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ext Box 1027"/>
          <p:cNvSpPr txBox="1">
            <a:spLocks noChangeArrowheads="1"/>
          </p:cNvSpPr>
          <p:nvPr/>
        </p:nvSpPr>
        <p:spPr bwMode="auto">
          <a:xfrm>
            <a:off x="8540750" y="76200"/>
            <a:ext cx="527050" cy="461963"/>
          </a:xfrm>
          <a:prstGeom prst="rect">
            <a:avLst/>
          </a:prstGeom>
          <a:noFill/>
          <a:ln w="12700">
            <a:noFill/>
            <a:miter lim="800000"/>
            <a:headEnd type="none" w="sm" len="sm"/>
            <a:tailEnd type="none" w="sm" len="sm"/>
          </a:ln>
        </p:spPr>
        <p:txBody>
          <a:bodyPr wrap="none">
            <a:spAutoFit/>
          </a:bodyPr>
          <a:lstStyle/>
          <a:p>
            <a:r>
              <a:rPr lang="en-US" b="1">
                <a:solidFill>
                  <a:srgbClr val="FFFFFF"/>
                </a:solidFill>
                <a:latin typeface="Arial" pitchFamily="34" charset="0"/>
                <a:cs typeface="Arial" pitchFamily="34" charset="0"/>
              </a:rPr>
              <a:t>49</a:t>
            </a:r>
          </a:p>
        </p:txBody>
      </p:sp>
      <p:pic>
        <p:nvPicPr>
          <p:cNvPr id="50179" name="Picture 1035" descr="j0316743"/>
          <p:cNvPicPr>
            <a:picLocks noChangeAspect="1" noChangeArrowheads="1"/>
          </p:cNvPicPr>
          <p:nvPr/>
        </p:nvPicPr>
        <p:blipFill>
          <a:blip r:embed="rId4" cstate="print"/>
          <a:srcRect/>
          <a:stretch>
            <a:fillRect/>
          </a:stretch>
        </p:blipFill>
        <p:spPr bwMode="auto">
          <a:xfrm>
            <a:off x="2743200" y="1085850"/>
            <a:ext cx="3657600" cy="2419350"/>
          </a:xfrm>
          <a:prstGeom prst="rect">
            <a:avLst/>
          </a:prstGeom>
          <a:noFill/>
          <a:ln w="9525">
            <a:noFill/>
            <a:miter lim="800000"/>
            <a:headEnd/>
            <a:tailEnd/>
          </a:ln>
        </p:spPr>
      </p:pic>
      <p:sp>
        <p:nvSpPr>
          <p:cNvPr id="85006" name="Rectangle 1038"/>
          <p:cNvSpPr>
            <a:spLocks noGrp="1" noChangeArrowheads="1"/>
          </p:cNvSpPr>
          <p:nvPr>
            <p:ph type="title"/>
          </p:nvPr>
        </p:nvSpPr>
        <p:spPr>
          <a:xfrm>
            <a:off x="1051769" y="304800"/>
            <a:ext cx="7101631" cy="787908"/>
          </a:xfrm>
          <a:solidFill>
            <a:srgbClr val="3333CC"/>
          </a:solidFill>
        </p:spPr>
        <p:txBody>
          <a:bodyPr wrap="square" anchor="t" anchorCtr="0">
            <a:spAutoFit/>
          </a:bodyPr>
          <a:lstStyle/>
          <a:p>
            <a:pPr eaLnBrk="1" hangingPunct="1">
              <a:defRPr/>
            </a:pPr>
            <a:r>
              <a:rPr lang="en-US" sz="4800" b="1" dirty="0" smtClean="0">
                <a:solidFill>
                  <a:srgbClr val="FFFFFF"/>
                </a:solidFill>
                <a:ea typeface="SimSun" pitchFamily="2" charset="-122"/>
              </a:rPr>
              <a:t>Nan </a:t>
            </a:r>
            <a:r>
              <a:rPr lang="en-US" sz="4800" b="1" dirty="0" err="1" smtClean="0">
                <a:solidFill>
                  <a:srgbClr val="FFFFFF"/>
                </a:solidFill>
                <a:ea typeface="SimSun" pitchFamily="2" charset="-122"/>
              </a:rPr>
              <a:t>Đề</a:t>
            </a:r>
            <a:r>
              <a:rPr lang="en-US" sz="4800" b="1" dirty="0" smtClean="0">
                <a:solidFill>
                  <a:srgbClr val="FFFFFF"/>
                </a:solidFill>
                <a:ea typeface="SimSun" pitchFamily="2" charset="-122"/>
              </a:rPr>
              <a:t> </a:t>
            </a:r>
            <a:r>
              <a:rPr lang="en-US" sz="4800" b="1" dirty="0" err="1" smtClean="0">
                <a:solidFill>
                  <a:srgbClr val="FFFFFF"/>
                </a:solidFill>
                <a:ea typeface="SimSun" pitchFamily="2" charset="-122"/>
              </a:rPr>
              <a:t>của</a:t>
            </a:r>
            <a:r>
              <a:rPr lang="en-US" sz="4800" b="1" dirty="0" smtClean="0">
                <a:solidFill>
                  <a:srgbClr val="FFFFFF"/>
                </a:solidFill>
                <a:ea typeface="SimSun" pitchFamily="2" charset="-122"/>
              </a:rPr>
              <a:t> </a:t>
            </a:r>
            <a:r>
              <a:rPr lang="en-US" sz="4800" b="1" dirty="0" err="1" smtClean="0">
                <a:solidFill>
                  <a:srgbClr val="FFFFFF"/>
                </a:solidFill>
                <a:ea typeface="SimSun" pitchFamily="2" charset="-122"/>
              </a:rPr>
              <a:t>Cộng</a:t>
            </a:r>
            <a:r>
              <a:rPr lang="en-US" sz="4800" b="1" dirty="0" smtClean="0">
                <a:solidFill>
                  <a:srgbClr val="FFFFFF"/>
                </a:solidFill>
                <a:ea typeface="SimSun" pitchFamily="2" charset="-122"/>
              </a:rPr>
              <a:t> </a:t>
            </a:r>
            <a:r>
              <a:rPr lang="en-US" sz="4800" b="1" dirty="0" err="1" smtClean="0">
                <a:solidFill>
                  <a:srgbClr val="FFFFFF"/>
                </a:solidFill>
                <a:ea typeface="SimSun" pitchFamily="2" charset="-122"/>
              </a:rPr>
              <a:t>Quan</a:t>
            </a:r>
            <a:endParaRPr lang="en-US" sz="4800" b="1" dirty="0" smtClean="0">
              <a:solidFill>
                <a:srgbClr val="FFFFFF"/>
              </a:solidFill>
              <a:ea typeface="SimSun" pitchFamily="2" charset="-122"/>
            </a:endParaRPr>
          </a:p>
        </p:txBody>
      </p:sp>
      <p:sp>
        <p:nvSpPr>
          <p:cNvPr id="6" name="Rectangle 1028"/>
          <p:cNvSpPr txBox="1">
            <a:spLocks noChangeArrowheads="1"/>
          </p:cNvSpPr>
          <p:nvPr/>
        </p:nvSpPr>
        <p:spPr bwMode="auto">
          <a:xfrm>
            <a:off x="381000" y="3886200"/>
            <a:ext cx="8458200" cy="2971800"/>
          </a:xfrm>
          <a:prstGeom prst="rect">
            <a:avLst/>
          </a:prstGeom>
          <a:noFill/>
          <a:ln w="9525">
            <a:noFill/>
            <a:miter lim="800000"/>
            <a:headEnd/>
            <a:tailEnd/>
          </a:ln>
          <a:effectLst/>
        </p:spPr>
        <p:txBody>
          <a:bodyPr anchor="ctr"/>
          <a:lstStyle/>
          <a:p>
            <a:pPr marL="342900" indent="-342900" algn="just">
              <a:spcBef>
                <a:spcPct val="20000"/>
              </a:spcBef>
              <a:buClr>
                <a:srgbClr val="FFFFCC"/>
              </a:buClr>
              <a:buSzPct val="75000"/>
              <a:buFont typeface="Wingdings" pitchFamily="2" charset="2"/>
              <a:buNone/>
              <a:defRPr/>
            </a:pPr>
            <a:r>
              <a:rPr lang="en-US" sz="3200" b="1" dirty="0" err="1">
                <a:solidFill>
                  <a:srgbClr val="FFFFFF"/>
                </a:solidFill>
                <a:latin typeface="Arial" pitchFamily="34" charset="0"/>
                <a:cs typeface="Arial" pitchFamily="34" charset="0"/>
              </a:rPr>
              <a:t>Mathiơ</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Mác</a:t>
            </a:r>
            <a:r>
              <a:rPr lang="en-US" sz="3200" b="1" dirty="0">
                <a:solidFill>
                  <a:srgbClr val="FFFFFF"/>
                </a:solidFill>
                <a:latin typeface="Arial" pitchFamily="34" charset="0"/>
                <a:cs typeface="Arial" pitchFamily="34" charset="0"/>
              </a:rPr>
              <a:t> &amp; Luca </a:t>
            </a:r>
            <a:r>
              <a:rPr lang="en-US" sz="3200" b="1" dirty="0" err="1">
                <a:solidFill>
                  <a:srgbClr val="FFFFFF"/>
                </a:solidFill>
                <a:latin typeface="Arial" pitchFamily="34" charset="0"/>
                <a:cs typeface="Arial" pitchFamily="34" charset="0"/>
              </a:rPr>
              <a:t>nói</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tóm</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gọn</a:t>
            </a:r>
            <a:r>
              <a:rPr lang="en-US" sz="3200" b="1" dirty="0">
                <a:solidFill>
                  <a:srgbClr val="FFFFFF"/>
                </a:solidFill>
                <a:latin typeface="Arial" pitchFamily="34" charset="0"/>
                <a:cs typeface="Arial" pitchFamily="34" charset="0"/>
              </a:rPr>
              <a:t>:</a:t>
            </a:r>
          </a:p>
          <a:p>
            <a:pPr marL="342900" indent="-342900" algn="just">
              <a:spcBef>
                <a:spcPct val="20000"/>
              </a:spcBef>
              <a:buSzPct val="75000"/>
              <a:buFont typeface="Wingdings" pitchFamily="2" charset="2"/>
              <a:buChar char="l"/>
              <a:defRPr/>
            </a:pPr>
            <a:r>
              <a:rPr lang="en-US" sz="3200" b="1" dirty="0" err="1">
                <a:solidFill>
                  <a:srgbClr val="FFFFFF"/>
                </a:solidFill>
                <a:latin typeface="Arial" pitchFamily="34" charset="0"/>
                <a:cs typeface="Arial" pitchFamily="34" charset="0"/>
              </a:rPr>
              <a:t>Chúng</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ta</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giải</a:t>
            </a:r>
            <a:r>
              <a:rPr lang="en-US" sz="3200" b="1" dirty="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thích</a:t>
            </a:r>
            <a:r>
              <a:rPr lang="en-US" sz="3200" b="1" dirty="0" smtClean="0">
                <a:solidFill>
                  <a:srgbClr val="FFFFFF"/>
                </a:solidFill>
                <a:latin typeface="Arial" pitchFamily="34" charset="0"/>
                <a:cs typeface="Arial" pitchFamily="34" charset="0"/>
              </a:rPr>
              <a:t> </a:t>
            </a:r>
            <a:r>
              <a:rPr lang="en-US" sz="3200" b="1" dirty="0" err="1">
                <a:solidFill>
                  <a:srgbClr val="FFFF00"/>
                </a:solidFill>
                <a:latin typeface="Arial" pitchFamily="34" charset="0"/>
                <a:cs typeface="Arial" pitchFamily="34" charset="0"/>
              </a:rPr>
              <a:t>điều</a:t>
            </a:r>
            <a:r>
              <a:rPr lang="en-US" sz="3200" b="1" dirty="0">
                <a:solidFill>
                  <a:srgbClr val="FFFF00"/>
                </a:solidFill>
                <a:latin typeface="Arial" pitchFamily="34" charset="0"/>
                <a:cs typeface="Arial" pitchFamily="34" charset="0"/>
              </a:rPr>
              <a:t> </a:t>
            </a:r>
            <a:r>
              <a:rPr lang="en-US" sz="3200" b="1" dirty="0" err="1">
                <a:solidFill>
                  <a:srgbClr val="FFFF00"/>
                </a:solidFill>
                <a:latin typeface="Arial" pitchFamily="34" charset="0"/>
                <a:cs typeface="Arial" pitchFamily="34" charset="0"/>
              </a:rPr>
              <a:t>giống</a:t>
            </a:r>
            <a:r>
              <a:rPr lang="en-US" sz="3200" b="1" dirty="0">
                <a:solidFill>
                  <a:srgbClr val="FFFF00"/>
                </a:solidFill>
                <a:latin typeface="Arial" pitchFamily="34" charset="0"/>
                <a:cs typeface="Arial" pitchFamily="34" charset="0"/>
              </a:rPr>
              <a:t> </a:t>
            </a:r>
            <a:r>
              <a:rPr lang="en-US" sz="3200" b="1" dirty="0" err="1">
                <a:solidFill>
                  <a:srgbClr val="FFFF00"/>
                </a:solidFill>
                <a:latin typeface="Arial" pitchFamily="34" charset="0"/>
                <a:cs typeface="Arial" pitchFamily="34" charset="0"/>
              </a:rPr>
              <a:t>nhau</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như</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thế</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nào</a:t>
            </a:r>
            <a:r>
              <a:rPr lang="en-US" sz="3200" b="1" dirty="0">
                <a:solidFill>
                  <a:srgbClr val="FFFFFF"/>
                </a:solidFill>
                <a:latin typeface="Arial" pitchFamily="34" charset="0"/>
                <a:cs typeface="Arial" pitchFamily="34" charset="0"/>
              </a:rPr>
              <a:t>?</a:t>
            </a:r>
          </a:p>
          <a:p>
            <a:pPr marL="342900" indent="-342900" algn="just">
              <a:spcBef>
                <a:spcPct val="20000"/>
              </a:spcBef>
              <a:buSzPct val="75000"/>
              <a:buFont typeface="Wingdings" pitchFamily="2" charset="2"/>
              <a:buChar char="l"/>
              <a:defRPr/>
            </a:pPr>
            <a:r>
              <a:rPr lang="en-US" sz="3200" b="1" dirty="0" err="1">
                <a:solidFill>
                  <a:srgbClr val="FFFFFF"/>
                </a:solidFill>
                <a:latin typeface="Arial" pitchFamily="34" charset="0"/>
                <a:cs typeface="Arial" pitchFamily="34" charset="0"/>
              </a:rPr>
              <a:t>Chúng</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ta</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giải</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thích</a:t>
            </a:r>
            <a:r>
              <a:rPr lang="en-US" sz="3200" b="1" dirty="0">
                <a:solidFill>
                  <a:srgbClr val="FFFFFF"/>
                </a:solidFill>
                <a:latin typeface="Arial" pitchFamily="34" charset="0"/>
                <a:cs typeface="Arial" pitchFamily="34" charset="0"/>
              </a:rPr>
              <a:t> </a:t>
            </a:r>
            <a:r>
              <a:rPr lang="en-US" sz="3200" b="1" dirty="0" err="1">
                <a:solidFill>
                  <a:srgbClr val="FFFF00"/>
                </a:solidFill>
                <a:latin typeface="Arial" pitchFamily="34" charset="0"/>
                <a:cs typeface="Arial" pitchFamily="34" charset="0"/>
              </a:rPr>
              <a:t>điều</a:t>
            </a:r>
            <a:r>
              <a:rPr lang="en-US" sz="3200" b="1" dirty="0">
                <a:solidFill>
                  <a:srgbClr val="FFFF00"/>
                </a:solidFill>
                <a:effectLst>
                  <a:outerShdw blurRad="38100" dist="38100" dir="2700000" algn="tl">
                    <a:srgbClr val="010199"/>
                  </a:outerShdw>
                </a:effectLst>
                <a:latin typeface="Arial" pitchFamily="34" charset="0"/>
                <a:cs typeface="Arial" pitchFamily="34" charset="0"/>
              </a:rPr>
              <a:t> </a:t>
            </a:r>
            <a:r>
              <a:rPr lang="en-US" sz="3200" b="1" dirty="0" err="1">
                <a:solidFill>
                  <a:srgbClr val="FFFF00"/>
                </a:solidFill>
                <a:latin typeface="Arial" pitchFamily="34" charset="0"/>
                <a:cs typeface="Arial" pitchFamily="34" charset="0"/>
              </a:rPr>
              <a:t>khác</a:t>
            </a:r>
            <a:r>
              <a:rPr lang="en-US" sz="3200" b="1" dirty="0">
                <a:solidFill>
                  <a:srgbClr val="FFFF00"/>
                </a:solidFill>
                <a:latin typeface="Arial" pitchFamily="34" charset="0"/>
                <a:cs typeface="Arial" pitchFamily="34" charset="0"/>
              </a:rPr>
              <a:t> </a:t>
            </a:r>
            <a:r>
              <a:rPr lang="en-US" sz="3200" b="1" dirty="0" err="1">
                <a:solidFill>
                  <a:srgbClr val="FFFF00"/>
                </a:solidFill>
                <a:latin typeface="Arial" pitchFamily="34" charset="0"/>
                <a:cs typeface="Arial" pitchFamily="34" charset="0"/>
              </a:rPr>
              <a:t>nhau</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như</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thế</a:t>
            </a:r>
            <a:r>
              <a:rPr lang="en-US" sz="3200" b="1" dirty="0">
                <a:solidFill>
                  <a:srgbClr val="FFFFFF"/>
                </a:solidFill>
                <a:latin typeface="Arial" pitchFamily="34" charset="0"/>
                <a:cs typeface="Arial" pitchFamily="34" charset="0"/>
              </a:rPr>
              <a:t> </a:t>
            </a:r>
            <a:r>
              <a:rPr lang="en-US" sz="3200" b="1" dirty="0" err="1">
                <a:solidFill>
                  <a:srgbClr val="FFFFFF"/>
                </a:solidFill>
                <a:latin typeface="Arial" pitchFamily="34" charset="0"/>
                <a:cs typeface="Arial" pitchFamily="34" charset="0"/>
              </a:rPr>
              <a:t>nào</a:t>
            </a:r>
            <a:r>
              <a:rPr lang="en-US" sz="3200" b="1" dirty="0">
                <a:solidFill>
                  <a:srgbClr val="FFFFFF"/>
                </a:solidFill>
                <a:effectLst>
                  <a:outerShdw blurRad="38100" dist="38100" dir="2700000" algn="tl">
                    <a:srgbClr val="010199"/>
                  </a:outerShdw>
                </a:effectLst>
                <a:latin typeface="Arial" pitchFamily="34" charset="0"/>
                <a:cs typeface="Arial" pitchFamily="34" charset="0"/>
              </a:rPr>
              <a:t>?</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8426450" y="152400"/>
            <a:ext cx="527050" cy="461963"/>
          </a:xfrm>
          <a:prstGeom prst="rect">
            <a:avLst/>
          </a:prstGeom>
          <a:noFill/>
          <a:ln w="12700">
            <a:noFill/>
            <a:miter lim="800000"/>
            <a:headEnd type="none" w="sm" len="sm"/>
            <a:tailEnd type="none" w="sm" len="sm"/>
          </a:ln>
        </p:spPr>
        <p:txBody>
          <a:bodyPr wrap="none">
            <a:spAutoFit/>
          </a:bodyPr>
          <a:lstStyle/>
          <a:p>
            <a:r>
              <a:rPr lang="en-US">
                <a:solidFill>
                  <a:srgbClr val="000000"/>
                </a:solidFill>
                <a:latin typeface="Arial" pitchFamily="34" charset="0"/>
                <a:cs typeface="Arial" pitchFamily="34" charset="0"/>
              </a:rPr>
              <a:t>51</a:t>
            </a:r>
          </a:p>
        </p:txBody>
      </p:sp>
      <p:sp>
        <p:nvSpPr>
          <p:cNvPr id="51203" name="Text Box 5"/>
          <p:cNvSpPr txBox="1">
            <a:spLocks noChangeArrowheads="1"/>
          </p:cNvSpPr>
          <p:nvPr/>
        </p:nvSpPr>
        <p:spPr bwMode="auto">
          <a:xfrm>
            <a:off x="8578850" y="152400"/>
            <a:ext cx="527050" cy="461963"/>
          </a:xfrm>
          <a:prstGeom prst="rect">
            <a:avLst/>
          </a:prstGeom>
          <a:noFill/>
          <a:ln w="12700">
            <a:noFill/>
            <a:miter lim="800000"/>
            <a:headEnd type="none" w="sm" len="sm"/>
            <a:tailEnd type="none" w="sm" len="sm"/>
          </a:ln>
        </p:spPr>
        <p:txBody>
          <a:bodyPr wrap="none">
            <a:spAutoFit/>
          </a:bodyPr>
          <a:lstStyle/>
          <a:p>
            <a:r>
              <a:rPr lang="en-US" b="1">
                <a:solidFill>
                  <a:srgbClr val="FFFFFF"/>
                </a:solidFill>
                <a:latin typeface="Arial" pitchFamily="34" charset="0"/>
                <a:cs typeface="Arial" pitchFamily="34" charset="0"/>
              </a:rPr>
              <a:t>51</a:t>
            </a:r>
          </a:p>
        </p:txBody>
      </p:sp>
      <p:sp>
        <p:nvSpPr>
          <p:cNvPr id="73735" name="Text Box 7"/>
          <p:cNvSpPr txBox="1">
            <a:spLocks noChangeArrowheads="1"/>
          </p:cNvSpPr>
          <p:nvPr/>
        </p:nvSpPr>
        <p:spPr bwMode="auto">
          <a:xfrm>
            <a:off x="2987675" y="5229225"/>
            <a:ext cx="520700" cy="1077913"/>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endParaRPr lang="en-US" sz="3200">
              <a:solidFill>
                <a:srgbClr val="FFFFFF"/>
              </a:solidFill>
              <a:latin typeface="Arial" pitchFamily="34" charset="0"/>
              <a:cs typeface="Arial" pitchFamily="34" charset="0"/>
            </a:endParaRPr>
          </a:p>
          <a:p>
            <a:r>
              <a:rPr lang="en-US" sz="3200">
                <a:solidFill>
                  <a:srgbClr val="FFFFFF"/>
                </a:solidFill>
                <a:latin typeface="Arial" pitchFamily="34" charset="0"/>
                <a:cs typeface="Arial" pitchFamily="34"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lstStyle/>
          <a:p>
            <a:pPr>
              <a:spcBef>
                <a:spcPct val="50000"/>
              </a:spcBef>
            </a:pPr>
            <a:endParaRPr lang="en-US" sz="500">
              <a:solidFill>
                <a:srgbClr val="FFFFFF"/>
              </a:solidFill>
              <a:latin typeface="Arial" pitchFamily="34" charset="0"/>
              <a:cs typeface="Arial" pitchFamily="34" charset="0"/>
            </a:endParaRPr>
          </a:p>
          <a:p>
            <a:pPr>
              <a:spcBef>
                <a:spcPct val="50000"/>
              </a:spcBef>
            </a:pPr>
            <a:r>
              <a:rPr lang="en-US" sz="2000">
                <a:solidFill>
                  <a:srgbClr val="FFFFFF"/>
                </a:solidFill>
                <a:latin typeface="Arial" pitchFamily="34" charset="0"/>
                <a:cs typeface="Arial" pitchFamily="34" charset="0"/>
              </a:rPr>
              <a:t> </a:t>
            </a:r>
            <a:endParaRPr lang="en-US">
              <a:solidFill>
                <a:srgbClr val="FFFFFF"/>
              </a:solidFill>
              <a:latin typeface="Arial" pitchFamily="34" charset="0"/>
              <a:cs typeface="Arial" pitchFamily="34" charset="0"/>
            </a:endParaRPr>
          </a:p>
          <a:p>
            <a:pPr>
              <a:spcBef>
                <a:spcPct val="50000"/>
              </a:spcBef>
            </a:pPr>
            <a:endParaRPr lang="en-US" sz="1000">
              <a:solidFill>
                <a:srgbClr val="FFFFFF"/>
              </a:solidFill>
              <a:latin typeface="Arial" pitchFamily="34" charset="0"/>
              <a:cs typeface="Arial" pitchFamily="34"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w="9525">
            <a:noFill/>
            <a:miter lim="800000"/>
            <a:headEnd/>
            <a:tailEnd/>
          </a:ln>
        </p:spPr>
        <p:txBody>
          <a:bodyPr/>
          <a:lstStyle/>
          <a:p>
            <a:pPr>
              <a:spcBef>
                <a:spcPct val="50000"/>
              </a:spcBef>
            </a:pPr>
            <a:endParaRPr lang="en-US" sz="500">
              <a:solidFill>
                <a:srgbClr val="FFFFFF"/>
              </a:solidFill>
              <a:latin typeface="Arial" pitchFamily="34" charset="0"/>
              <a:cs typeface="Arial" pitchFamily="34" charset="0"/>
            </a:endParaRPr>
          </a:p>
          <a:p>
            <a:pPr>
              <a:spcBef>
                <a:spcPct val="50000"/>
              </a:spcBef>
            </a:pPr>
            <a:r>
              <a:rPr lang="en-US" sz="2000">
                <a:solidFill>
                  <a:srgbClr val="FFFFFF"/>
                </a:solidFill>
                <a:latin typeface="Arial" pitchFamily="34" charset="0"/>
                <a:cs typeface="Arial" pitchFamily="34" charset="0"/>
              </a:rPr>
              <a:t> </a:t>
            </a:r>
            <a:endParaRPr lang="en-US">
              <a:solidFill>
                <a:srgbClr val="FFFFFF"/>
              </a:solidFill>
              <a:latin typeface="Arial" pitchFamily="34" charset="0"/>
              <a:cs typeface="Arial" pitchFamily="34" charset="0"/>
            </a:endParaRPr>
          </a:p>
          <a:p>
            <a:pPr>
              <a:spcBef>
                <a:spcPct val="50000"/>
              </a:spcBef>
            </a:pPr>
            <a:endParaRPr lang="en-US" sz="1000">
              <a:solidFill>
                <a:srgbClr val="FFFFFF"/>
              </a:solidFill>
              <a:latin typeface="Arial" pitchFamily="34" charset="0"/>
              <a:cs typeface="Arial" pitchFamily="34"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w="9525">
            <a:noFill/>
            <a:miter lim="800000"/>
            <a:headEnd/>
            <a:tailEnd/>
          </a:ln>
        </p:spPr>
        <p:txBody>
          <a:bodyPr/>
          <a:lstStyle/>
          <a:p>
            <a:pPr>
              <a:spcBef>
                <a:spcPct val="50000"/>
              </a:spcBef>
            </a:pPr>
            <a:endParaRPr lang="en-US" sz="500">
              <a:solidFill>
                <a:srgbClr val="FFFFFF"/>
              </a:solidFill>
              <a:latin typeface="Arial" pitchFamily="34" charset="0"/>
              <a:cs typeface="Arial" pitchFamily="34" charset="0"/>
            </a:endParaRPr>
          </a:p>
          <a:p>
            <a:pPr>
              <a:spcBef>
                <a:spcPct val="50000"/>
              </a:spcBef>
            </a:pPr>
            <a:r>
              <a:rPr lang="en-US" sz="2000">
                <a:solidFill>
                  <a:srgbClr val="FFFFFF"/>
                </a:solidFill>
                <a:latin typeface="Arial" pitchFamily="34" charset="0"/>
                <a:cs typeface="Arial" pitchFamily="34" charset="0"/>
              </a:rPr>
              <a:t> </a:t>
            </a:r>
            <a:endParaRPr lang="en-US">
              <a:solidFill>
                <a:srgbClr val="FFFFFF"/>
              </a:solidFill>
              <a:latin typeface="Arial" pitchFamily="34" charset="0"/>
              <a:cs typeface="Arial" pitchFamily="34" charset="0"/>
            </a:endParaRPr>
          </a:p>
          <a:p>
            <a:pPr>
              <a:spcBef>
                <a:spcPct val="50000"/>
              </a:spcBef>
            </a:pPr>
            <a:endParaRPr lang="en-US" sz="1000">
              <a:solidFill>
                <a:srgbClr val="FFFFFF"/>
              </a:solidFill>
              <a:latin typeface="Arial" pitchFamily="34" charset="0"/>
              <a:cs typeface="Arial" pitchFamily="34" charset="0"/>
            </a:endParaRPr>
          </a:p>
        </p:txBody>
      </p:sp>
      <p:sp>
        <p:nvSpPr>
          <p:cNvPr id="51208" name="Text Box 19"/>
          <p:cNvSpPr txBox="1">
            <a:spLocks noChangeArrowheads="1"/>
          </p:cNvSpPr>
          <p:nvPr/>
        </p:nvSpPr>
        <p:spPr bwMode="auto">
          <a:xfrm>
            <a:off x="6553200" y="4343400"/>
            <a:ext cx="2286000" cy="1570038"/>
          </a:xfrm>
          <a:prstGeom prst="rect">
            <a:avLst/>
          </a:prstGeom>
          <a:noFill/>
          <a:ln w="9525">
            <a:noFill/>
            <a:miter lim="800000"/>
            <a:headEnd/>
            <a:tailEnd/>
          </a:ln>
        </p:spPr>
        <p:txBody>
          <a:bodyPr>
            <a:spAutoFit/>
          </a:bodyPr>
          <a:lstStyle/>
          <a:p>
            <a:pPr algn="ctr"/>
            <a:r>
              <a:rPr lang="en-US" b="1">
                <a:solidFill>
                  <a:srgbClr val="FFFFFF"/>
                </a:solidFill>
                <a:latin typeface="Arial" pitchFamily="34" charset="0"/>
                <a:cs typeface="Arial" pitchFamily="34" charset="0"/>
              </a:rPr>
              <a:t>Con số diễn tả những câu có trong mỗi nguồn khả dĩ</a:t>
            </a:r>
            <a:endParaRPr lang="en-US">
              <a:solidFill>
                <a:srgbClr val="FFFFFF"/>
              </a:solidFill>
              <a:latin typeface="Arial" pitchFamily="34" charset="0"/>
              <a:cs typeface="Arial" pitchFamily="34" charset="0"/>
            </a:endParaRPr>
          </a:p>
        </p:txBody>
      </p:sp>
      <p:sp>
        <p:nvSpPr>
          <p:cNvPr id="73748" name="Text Box 20"/>
          <p:cNvSpPr txBox="1">
            <a:spLocks noChangeArrowheads="1"/>
          </p:cNvSpPr>
          <p:nvPr/>
        </p:nvSpPr>
        <p:spPr bwMode="auto">
          <a:xfrm>
            <a:off x="2936875" y="5199063"/>
            <a:ext cx="698500" cy="461962"/>
          </a:xfrm>
          <a:prstGeom prst="rect">
            <a:avLst/>
          </a:prstGeom>
          <a:noFill/>
          <a:ln w="9525">
            <a:noFill/>
            <a:miter lim="800000"/>
            <a:headEnd/>
            <a:tailEnd/>
          </a:ln>
        </p:spPr>
        <p:txBody>
          <a:bodyPr wrap="none">
            <a:spAutoFit/>
          </a:bodyPr>
          <a:lstStyle/>
          <a:p>
            <a:pPr algn="ctr"/>
            <a:r>
              <a:rPr lang="en-US" b="1">
                <a:solidFill>
                  <a:srgbClr val="FFFFFF"/>
                </a:solidFill>
                <a:latin typeface="Arial" pitchFamily="34" charset="0"/>
                <a:cs typeface="Arial" pitchFamily="34" charset="0"/>
              </a:rPr>
              <a:t>235</a:t>
            </a:r>
            <a:endParaRPr lang="en-US">
              <a:solidFill>
                <a:srgbClr val="FFFFFF"/>
              </a:solidFill>
              <a:latin typeface="Arial" pitchFamily="34" charset="0"/>
              <a:cs typeface="Arial" pitchFamily="34" charset="0"/>
            </a:endParaRPr>
          </a:p>
        </p:txBody>
      </p:sp>
      <p:grpSp>
        <p:nvGrpSpPr>
          <p:cNvPr id="2" name="Group 52"/>
          <p:cNvGrpSpPr>
            <a:grpSpLocks/>
          </p:cNvGrpSpPr>
          <p:nvPr/>
        </p:nvGrpSpPr>
        <p:grpSpPr bwMode="auto">
          <a:xfrm>
            <a:off x="1257300" y="5257800"/>
            <a:ext cx="698500" cy="990600"/>
            <a:chOff x="510" y="3312"/>
            <a:chExt cx="440" cy="624"/>
          </a:xfrm>
        </p:grpSpPr>
        <p:sp>
          <p:nvSpPr>
            <p:cNvPr id="51239"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w="9525">
              <a:noFill/>
              <a:miter lim="800000"/>
              <a:headEnd/>
              <a:tailEnd/>
            </a:ln>
          </p:spPr>
          <p:txBody>
            <a:bodyPr/>
            <a:lstStyle/>
            <a:p>
              <a:pPr>
                <a:spcBef>
                  <a:spcPct val="50000"/>
                </a:spcBef>
              </a:pPr>
              <a:endParaRPr lang="en-US" sz="500">
                <a:solidFill>
                  <a:srgbClr val="FFFFFF"/>
                </a:solidFill>
                <a:latin typeface="Arial" pitchFamily="34" charset="0"/>
                <a:cs typeface="Arial" pitchFamily="34" charset="0"/>
              </a:endParaRPr>
            </a:p>
            <a:p>
              <a:pPr algn="ctr">
                <a:spcBef>
                  <a:spcPct val="50000"/>
                </a:spcBef>
              </a:pPr>
              <a:r>
                <a:rPr lang="en-US" sz="2000">
                  <a:solidFill>
                    <a:srgbClr val="FFFFFF"/>
                  </a:solidFill>
                  <a:latin typeface="Arial" pitchFamily="34" charset="0"/>
                  <a:cs typeface="Arial" pitchFamily="34" charset="0"/>
                </a:rPr>
                <a:t>M</a:t>
              </a:r>
              <a:endParaRPr lang="en-US" sz="700">
                <a:solidFill>
                  <a:srgbClr val="FFFFFF"/>
                </a:solidFill>
                <a:latin typeface="Arial" pitchFamily="34" charset="0"/>
                <a:cs typeface="Arial" pitchFamily="34" charset="0"/>
              </a:endParaRPr>
            </a:p>
            <a:p>
              <a:pPr>
                <a:spcBef>
                  <a:spcPct val="50000"/>
                </a:spcBef>
              </a:pPr>
              <a:endParaRPr lang="en-US" sz="900">
                <a:solidFill>
                  <a:srgbClr val="FFFFFF"/>
                </a:solidFill>
                <a:latin typeface="Arial" pitchFamily="34" charset="0"/>
                <a:cs typeface="Arial" pitchFamily="34" charset="0"/>
              </a:endParaRPr>
            </a:p>
          </p:txBody>
        </p:sp>
        <p:sp>
          <p:nvSpPr>
            <p:cNvPr id="51240" name="Text Box 23"/>
            <p:cNvSpPr txBox="1">
              <a:spLocks noChangeArrowheads="1"/>
            </p:cNvSpPr>
            <p:nvPr/>
          </p:nvSpPr>
          <p:spPr bwMode="auto">
            <a:xfrm>
              <a:off x="510" y="3312"/>
              <a:ext cx="440" cy="291"/>
            </a:xfrm>
            <a:prstGeom prst="rect">
              <a:avLst/>
            </a:prstGeom>
            <a:noFill/>
            <a:ln w="9525">
              <a:noFill/>
              <a:miter lim="800000"/>
              <a:headEnd/>
              <a:tailEnd/>
            </a:ln>
          </p:spPr>
          <p:txBody>
            <a:bodyPr wrap="none">
              <a:spAutoFit/>
            </a:bodyPr>
            <a:lstStyle/>
            <a:p>
              <a:pPr algn="ctr"/>
              <a:r>
                <a:rPr lang="en-US" b="1">
                  <a:solidFill>
                    <a:srgbClr val="FFFFFF"/>
                  </a:solidFill>
                  <a:latin typeface="Arial" pitchFamily="34" charset="0"/>
                  <a:cs typeface="Arial" pitchFamily="34" charset="0"/>
                </a:rPr>
                <a:t>333</a:t>
              </a:r>
              <a:endParaRPr lang="en-US">
                <a:solidFill>
                  <a:srgbClr val="FFFFFF"/>
                </a:solidFill>
                <a:latin typeface="Arial" pitchFamily="34" charset="0"/>
                <a:cs typeface="Arial" pitchFamily="34" charset="0"/>
              </a:endParaRPr>
            </a:p>
          </p:txBody>
        </p:sp>
      </p:grpSp>
      <p:grpSp>
        <p:nvGrpSpPr>
          <p:cNvPr id="3" name="Group 58"/>
          <p:cNvGrpSpPr>
            <a:grpSpLocks/>
          </p:cNvGrpSpPr>
          <p:nvPr/>
        </p:nvGrpSpPr>
        <p:grpSpPr bwMode="auto">
          <a:xfrm>
            <a:off x="2590800" y="838200"/>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dirty="0" smtClean="0">
                <a:solidFill>
                  <a:srgbClr val="FFFFFF"/>
                </a:solidFill>
                <a:latin typeface="Arial" charset="0"/>
                <a:cs typeface="Arial" charset="0"/>
              </a:endParaRPr>
            </a:p>
            <a:p>
              <a:pPr algn="ctr" eaLnBrk="1" hangingPunct="1">
                <a:spcBef>
                  <a:spcPct val="50000"/>
                </a:spcBef>
                <a:defRPr/>
              </a:pPr>
              <a:r>
                <a:rPr lang="en-US" sz="2800" dirty="0" err="1" smtClean="0">
                  <a:latin typeface="Arial" charset="0"/>
                  <a:cs typeface="Arial" charset="0"/>
                </a:rPr>
                <a:t>Mác</a:t>
              </a:r>
              <a:endParaRPr lang="en-US" sz="800" dirty="0" smtClean="0">
                <a:latin typeface="Arial" charset="0"/>
                <a:cs typeface="Arial" charset="0"/>
              </a:endParaRPr>
            </a:p>
            <a:p>
              <a:pPr algn="ctr" eaLnBrk="1" hangingPunct="1">
                <a:spcBef>
                  <a:spcPct val="50000"/>
                </a:spcBef>
                <a:defRPr/>
              </a:pPr>
              <a:endParaRPr lang="en-US" sz="1000" dirty="0" smtClean="0">
                <a:solidFill>
                  <a:srgbClr val="FFFFFF"/>
                </a:solidFill>
                <a:latin typeface="Arial" charset="0"/>
                <a:cs typeface="Arial" charset="0"/>
              </a:endParaRPr>
            </a:p>
          </p:txBody>
        </p:sp>
        <p:sp>
          <p:nvSpPr>
            <p:cNvPr id="51238" name="Text Box 18"/>
            <p:cNvSpPr txBox="1">
              <a:spLocks noChangeArrowheads="1"/>
            </p:cNvSpPr>
            <p:nvPr/>
          </p:nvSpPr>
          <p:spPr bwMode="auto">
            <a:xfrm>
              <a:off x="1827" y="528"/>
              <a:ext cx="359" cy="233"/>
            </a:xfrm>
            <a:prstGeom prst="rect">
              <a:avLst/>
            </a:prstGeom>
            <a:noFill/>
            <a:ln w="9525">
              <a:noFill/>
              <a:miter lim="800000"/>
              <a:headEnd/>
              <a:tailEnd/>
            </a:ln>
          </p:spPr>
          <p:txBody>
            <a:bodyPr wrap="none">
              <a:spAutoFit/>
            </a:bodyPr>
            <a:lstStyle/>
            <a:p>
              <a:pPr algn="ctr"/>
              <a:r>
                <a:rPr lang="en-US" b="1" dirty="0">
                  <a:latin typeface="Arial" pitchFamily="34" charset="0"/>
                  <a:cs typeface="Arial" pitchFamily="34" charset="0"/>
                </a:rPr>
                <a:t>661</a:t>
              </a:r>
              <a:endParaRPr lang="en-US" dirty="0">
                <a:latin typeface="Arial" pitchFamily="34" charset="0"/>
                <a:cs typeface="Arial" pitchFamily="34" charset="0"/>
              </a:endParaRPr>
            </a:p>
          </p:txBody>
        </p:sp>
      </p:grpSp>
      <p:grpSp>
        <p:nvGrpSpPr>
          <p:cNvPr id="4" name="Group 57"/>
          <p:cNvGrpSpPr>
            <a:grpSpLocks/>
          </p:cNvGrpSpPr>
          <p:nvPr/>
        </p:nvGrpSpPr>
        <p:grpSpPr bwMode="auto">
          <a:xfrm>
            <a:off x="3505200"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smtClean="0">
                <a:solidFill>
                  <a:srgbClr val="FFFFFF"/>
                </a:solidFill>
                <a:latin typeface="Arial" charset="0"/>
                <a:cs typeface="Arial" charset="0"/>
              </a:endParaRPr>
            </a:p>
            <a:p>
              <a:pPr algn="ctr" eaLnBrk="1" hangingPunct="1">
                <a:spcBef>
                  <a:spcPct val="50000"/>
                </a:spcBef>
                <a:defRPr/>
              </a:pPr>
              <a:r>
                <a:rPr lang="en-US" sz="2000" dirty="0" smtClean="0">
                  <a:latin typeface="Arial" charset="0"/>
                  <a:cs typeface="Arial" charset="0"/>
                </a:rPr>
                <a:t>Luca</a:t>
              </a:r>
              <a:endParaRPr lang="en-US" sz="700" dirty="0" smtClean="0">
                <a:latin typeface="Arial" charset="0"/>
                <a:cs typeface="Arial" charset="0"/>
              </a:endParaRPr>
            </a:p>
            <a:p>
              <a:pPr eaLnBrk="1" hangingPunct="1">
                <a:spcBef>
                  <a:spcPct val="50000"/>
                </a:spcBef>
                <a:defRPr/>
              </a:pPr>
              <a:endParaRPr lang="en-US" sz="900" dirty="0" smtClean="0">
                <a:solidFill>
                  <a:srgbClr val="FFFFFF"/>
                </a:solidFill>
                <a:latin typeface="Arial" charset="0"/>
                <a:cs typeface="Arial" charset="0"/>
              </a:endParaRPr>
            </a:p>
          </p:txBody>
        </p:sp>
        <p:sp>
          <p:nvSpPr>
            <p:cNvPr id="51236" name="Text Box 24"/>
            <p:cNvSpPr txBox="1">
              <a:spLocks noChangeArrowheads="1"/>
            </p:cNvSpPr>
            <p:nvPr/>
          </p:nvSpPr>
          <p:spPr bwMode="auto">
            <a:xfrm>
              <a:off x="2471" y="2352"/>
              <a:ext cx="359" cy="233"/>
            </a:xfrm>
            <a:prstGeom prst="rect">
              <a:avLst/>
            </a:prstGeom>
            <a:noFill/>
            <a:ln w="9525">
              <a:noFill/>
              <a:miter lim="800000"/>
              <a:headEnd/>
              <a:tailEnd/>
            </a:ln>
          </p:spPr>
          <p:txBody>
            <a:bodyPr wrap="none">
              <a:spAutoFit/>
            </a:bodyPr>
            <a:lstStyle/>
            <a:p>
              <a:pPr algn="ctr"/>
              <a:r>
                <a:rPr lang="en-US" b="1" dirty="0">
                  <a:latin typeface="Arial" pitchFamily="34" charset="0"/>
                  <a:cs typeface="Arial" pitchFamily="34" charset="0"/>
                </a:rPr>
                <a:t>350</a:t>
              </a:r>
              <a:endParaRPr lang="en-US" dirty="0">
                <a:latin typeface="Arial" pitchFamily="34" charset="0"/>
                <a:cs typeface="Arial" pitchFamily="34"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smtClean="0">
                <a:solidFill>
                  <a:srgbClr val="FFFFFF"/>
                </a:solidFill>
                <a:latin typeface="Arial" charset="0"/>
                <a:cs typeface="Arial" charset="0"/>
              </a:endParaRPr>
            </a:p>
            <a:p>
              <a:pPr eaLnBrk="1" hangingPunct="1">
                <a:spcBef>
                  <a:spcPct val="50000"/>
                </a:spcBef>
                <a:defRPr/>
              </a:pPr>
              <a:r>
                <a:rPr lang="en-US" sz="2000" dirty="0" err="1" smtClean="0">
                  <a:latin typeface="Arial" charset="0"/>
                  <a:cs typeface="Arial" charset="0"/>
                </a:rPr>
                <a:t>Mathiơ</a:t>
              </a:r>
              <a:endParaRPr lang="en-US" dirty="0" smtClean="0">
                <a:latin typeface="Arial" charset="0"/>
                <a:cs typeface="Arial" charset="0"/>
              </a:endParaRPr>
            </a:p>
            <a:p>
              <a:pPr eaLnBrk="1" hangingPunct="1">
                <a:spcBef>
                  <a:spcPct val="50000"/>
                </a:spcBef>
                <a:defRPr/>
              </a:pPr>
              <a:endParaRPr lang="en-US" sz="1000" dirty="0" smtClean="0">
                <a:solidFill>
                  <a:srgbClr val="FFFFFF"/>
                </a:solidFill>
                <a:latin typeface="Arial" charset="0"/>
                <a:cs typeface="Arial" charset="0"/>
              </a:endParaRPr>
            </a:p>
          </p:txBody>
        </p:sp>
        <p:sp>
          <p:nvSpPr>
            <p:cNvPr id="51234" name="Text Box 25"/>
            <p:cNvSpPr txBox="1">
              <a:spLocks noChangeArrowheads="1"/>
            </p:cNvSpPr>
            <p:nvPr/>
          </p:nvSpPr>
          <p:spPr bwMode="auto">
            <a:xfrm>
              <a:off x="1079" y="2352"/>
              <a:ext cx="359" cy="233"/>
            </a:xfrm>
            <a:prstGeom prst="rect">
              <a:avLst/>
            </a:prstGeom>
            <a:noFill/>
            <a:ln w="9525">
              <a:noFill/>
              <a:miter lim="800000"/>
              <a:headEnd/>
              <a:tailEnd/>
            </a:ln>
          </p:spPr>
          <p:txBody>
            <a:bodyPr wrap="none">
              <a:spAutoFit/>
            </a:bodyPr>
            <a:lstStyle/>
            <a:p>
              <a:pPr algn="ctr"/>
              <a:r>
                <a:rPr lang="en-US" b="1" dirty="0">
                  <a:latin typeface="Arial" pitchFamily="34" charset="0"/>
                  <a:cs typeface="Arial" pitchFamily="34" charset="0"/>
                </a:rPr>
                <a:t>500</a:t>
              </a:r>
              <a:endParaRPr lang="en-US" dirty="0">
                <a:latin typeface="Arial" pitchFamily="34" charset="0"/>
                <a:cs typeface="Arial" pitchFamily="34"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51231"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w="9525">
              <a:noFill/>
              <a:miter lim="800000"/>
              <a:headEnd/>
              <a:tailEnd/>
            </a:ln>
          </p:spPr>
          <p:txBody>
            <a:bodyPr/>
            <a:lstStyle/>
            <a:p>
              <a:pPr>
                <a:spcBef>
                  <a:spcPct val="50000"/>
                </a:spcBef>
              </a:pPr>
              <a:endParaRPr lang="en-US" sz="500">
                <a:solidFill>
                  <a:srgbClr val="FFFFFF"/>
                </a:solidFill>
                <a:latin typeface="Arial" pitchFamily="34" charset="0"/>
                <a:cs typeface="Arial" pitchFamily="34" charset="0"/>
              </a:endParaRPr>
            </a:p>
            <a:p>
              <a:pPr algn="ctr">
                <a:spcBef>
                  <a:spcPct val="50000"/>
                </a:spcBef>
              </a:pPr>
              <a:r>
                <a:rPr lang="en-US" sz="2000">
                  <a:solidFill>
                    <a:srgbClr val="FFFFFF"/>
                  </a:solidFill>
                  <a:latin typeface="Arial" pitchFamily="34" charset="0"/>
                  <a:cs typeface="Arial" pitchFamily="34" charset="0"/>
                </a:rPr>
                <a:t>L</a:t>
              </a:r>
              <a:endParaRPr lang="en-US" sz="700">
                <a:solidFill>
                  <a:srgbClr val="FFFFFF"/>
                </a:solidFill>
                <a:latin typeface="Arial" pitchFamily="34" charset="0"/>
                <a:cs typeface="Arial" pitchFamily="34" charset="0"/>
              </a:endParaRPr>
            </a:p>
            <a:p>
              <a:pPr>
                <a:spcBef>
                  <a:spcPct val="50000"/>
                </a:spcBef>
              </a:pPr>
              <a:endParaRPr lang="en-US" sz="900">
                <a:solidFill>
                  <a:srgbClr val="FFFFFF"/>
                </a:solidFill>
                <a:latin typeface="Arial" pitchFamily="34" charset="0"/>
                <a:cs typeface="Arial" pitchFamily="34" charset="0"/>
              </a:endParaRPr>
            </a:p>
          </p:txBody>
        </p:sp>
        <p:sp>
          <p:nvSpPr>
            <p:cNvPr id="51232" name="Text Box 26"/>
            <p:cNvSpPr txBox="1">
              <a:spLocks noChangeArrowheads="1"/>
            </p:cNvSpPr>
            <p:nvPr/>
          </p:nvSpPr>
          <p:spPr bwMode="auto">
            <a:xfrm>
              <a:off x="2890" y="3312"/>
              <a:ext cx="440" cy="291"/>
            </a:xfrm>
            <a:prstGeom prst="rect">
              <a:avLst/>
            </a:prstGeom>
            <a:noFill/>
            <a:ln w="9525">
              <a:noFill/>
              <a:miter lim="800000"/>
              <a:headEnd/>
              <a:tailEnd/>
            </a:ln>
          </p:spPr>
          <p:txBody>
            <a:bodyPr wrap="none">
              <a:spAutoFit/>
            </a:bodyPr>
            <a:lstStyle/>
            <a:p>
              <a:pPr algn="ctr"/>
              <a:r>
                <a:rPr lang="en-US" b="1">
                  <a:solidFill>
                    <a:srgbClr val="FFFFFF"/>
                  </a:solidFill>
                  <a:latin typeface="Arial" pitchFamily="34" charset="0"/>
                  <a:cs typeface="Arial" pitchFamily="34" charset="0"/>
                </a:rPr>
                <a:t>564</a:t>
              </a:r>
              <a:endParaRPr lang="en-US">
                <a:solidFill>
                  <a:srgbClr val="FFFFFF"/>
                </a:solidFill>
                <a:latin typeface="Arial" pitchFamily="34" charset="0"/>
                <a:cs typeface="Arial" pitchFamily="34"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51229" name="Text Box 21"/>
            <p:cNvSpPr txBox="1">
              <a:spLocks noChangeArrowheads="1"/>
            </p:cNvSpPr>
            <p:nvPr/>
          </p:nvSpPr>
          <p:spPr bwMode="auto">
            <a:xfrm>
              <a:off x="985" y="1872"/>
              <a:ext cx="505" cy="291"/>
            </a:xfrm>
            <a:prstGeom prst="rect">
              <a:avLst/>
            </a:prstGeom>
            <a:noFill/>
            <a:ln w="9525">
              <a:noFill/>
              <a:miter lim="800000"/>
              <a:headEnd/>
              <a:tailEnd/>
            </a:ln>
          </p:spPr>
          <p:txBody>
            <a:bodyPr wrap="none">
              <a:spAutoFit/>
            </a:bodyPr>
            <a:lstStyle/>
            <a:p>
              <a:pPr algn="ctr"/>
              <a:r>
                <a:rPr lang="en-US" b="1">
                  <a:solidFill>
                    <a:srgbClr val="FFFFFF"/>
                  </a:solidFill>
                  <a:latin typeface="Arial" pitchFamily="34" charset="0"/>
                  <a:cs typeface="Arial" pitchFamily="34" charset="0"/>
                </a:rPr>
                <a:t>1068</a:t>
              </a:r>
              <a:endParaRPr lang="en-US">
                <a:solidFill>
                  <a:srgbClr val="FFFFFF"/>
                </a:solidFill>
                <a:latin typeface="Arial" pitchFamily="34" charset="0"/>
                <a:cs typeface="Arial" pitchFamily="34" charset="0"/>
              </a:endParaRPr>
            </a:p>
          </p:txBody>
        </p:sp>
        <p:sp>
          <p:nvSpPr>
            <p:cNvPr id="51230"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p:spPr>
          <p:txBody>
            <a:bodyPr wrap="none" anchor="ctr"/>
            <a:lstStyle/>
            <a:p>
              <a:endParaRPr lang="en-US">
                <a:solidFill>
                  <a:srgbClr val="FFFFFF"/>
                </a:solidFill>
                <a:latin typeface="Arial" pitchFamily="34" charset="0"/>
                <a:cs typeface="Arial" pitchFamily="34"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51227" name="Text Box 22"/>
            <p:cNvSpPr txBox="1">
              <a:spLocks noChangeArrowheads="1"/>
            </p:cNvSpPr>
            <p:nvPr/>
          </p:nvSpPr>
          <p:spPr bwMode="auto">
            <a:xfrm>
              <a:off x="2419" y="1872"/>
              <a:ext cx="515" cy="291"/>
            </a:xfrm>
            <a:prstGeom prst="rect">
              <a:avLst/>
            </a:prstGeom>
            <a:noFill/>
            <a:ln w="9525">
              <a:noFill/>
              <a:miter lim="800000"/>
              <a:headEnd/>
              <a:tailEnd/>
            </a:ln>
          </p:spPr>
          <p:txBody>
            <a:bodyPr wrap="none">
              <a:spAutoFit/>
            </a:bodyPr>
            <a:lstStyle/>
            <a:p>
              <a:pPr algn="ctr"/>
              <a:r>
                <a:rPr lang="en-US" b="1">
                  <a:solidFill>
                    <a:srgbClr val="FFFFFF"/>
                  </a:solidFill>
                  <a:latin typeface="Arial" pitchFamily="34" charset="0"/>
                  <a:cs typeface="Arial" pitchFamily="34" charset="0"/>
                </a:rPr>
                <a:t>1149</a:t>
              </a:r>
              <a:endParaRPr lang="en-US">
                <a:solidFill>
                  <a:srgbClr val="FFFFFF"/>
                </a:solidFill>
                <a:latin typeface="Arial" pitchFamily="34" charset="0"/>
                <a:cs typeface="Arial" pitchFamily="34" charset="0"/>
              </a:endParaRPr>
            </a:p>
          </p:txBody>
        </p:sp>
        <p:sp>
          <p:nvSpPr>
            <p:cNvPr id="51228"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p:spPr>
          <p:txBody>
            <a:bodyPr wrap="none" anchor="ctr"/>
            <a:lstStyle/>
            <a:p>
              <a:endParaRPr lang="en-US">
                <a:solidFill>
                  <a:srgbClr val="FFFFFF"/>
                </a:solidFill>
                <a:latin typeface="Arial" pitchFamily="34" charset="0"/>
                <a:cs typeface="Arial" pitchFamily="34" charset="0"/>
              </a:endParaRPr>
            </a:p>
          </p:txBody>
        </p:sp>
      </p:grpSp>
      <p:grpSp>
        <p:nvGrpSpPr>
          <p:cNvPr id="9" name="Group 39"/>
          <p:cNvGrpSpPr>
            <a:grpSpLocks/>
          </p:cNvGrpSpPr>
          <p:nvPr/>
        </p:nvGrpSpPr>
        <p:grpSpPr bwMode="auto">
          <a:xfrm>
            <a:off x="2362200" y="1295400"/>
            <a:ext cx="228600" cy="2514600"/>
            <a:chOff x="1488" y="816"/>
            <a:chExt cx="144" cy="1584"/>
          </a:xfrm>
        </p:grpSpPr>
        <p:sp>
          <p:nvSpPr>
            <p:cNvPr id="51225" name="Line 29"/>
            <p:cNvSpPr>
              <a:spLocks noChangeShapeType="1"/>
            </p:cNvSpPr>
            <p:nvPr/>
          </p:nvSpPr>
          <p:spPr bwMode="auto">
            <a:xfrm flipH="1">
              <a:off x="1488" y="816"/>
              <a:ext cx="144" cy="0"/>
            </a:xfrm>
            <a:prstGeom prst="line">
              <a:avLst/>
            </a:prstGeom>
            <a:noFill/>
            <a:ln w="9525">
              <a:solidFill>
                <a:schemeClr val="tx1"/>
              </a:solidFill>
              <a:round/>
              <a:headEnd/>
              <a:tailEnd/>
            </a:ln>
          </p:spPr>
          <p:txBody>
            <a:bodyPr wrap="none" anchor="ctr"/>
            <a:lstStyle/>
            <a:p>
              <a:endParaRPr lang="en-US"/>
            </a:p>
          </p:txBody>
        </p:sp>
        <p:sp>
          <p:nvSpPr>
            <p:cNvPr id="51226"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p:spPr>
          <p:txBody>
            <a:bodyPr wrap="none" anchor="ctr"/>
            <a:lstStyle/>
            <a:p>
              <a:endParaRPr lang="en-US"/>
            </a:p>
          </p:txBody>
        </p:sp>
      </p:grpSp>
      <p:grpSp>
        <p:nvGrpSpPr>
          <p:cNvPr id="10" name="Group 40"/>
          <p:cNvGrpSpPr>
            <a:grpSpLocks/>
          </p:cNvGrpSpPr>
          <p:nvPr/>
        </p:nvGrpSpPr>
        <p:grpSpPr bwMode="auto">
          <a:xfrm flipH="1">
            <a:off x="3733800" y="1295400"/>
            <a:ext cx="228600" cy="2514600"/>
            <a:chOff x="1488" y="816"/>
            <a:chExt cx="144" cy="1584"/>
          </a:xfrm>
        </p:grpSpPr>
        <p:sp>
          <p:nvSpPr>
            <p:cNvPr id="51223" name="Line 41"/>
            <p:cNvSpPr>
              <a:spLocks noChangeShapeType="1"/>
            </p:cNvSpPr>
            <p:nvPr/>
          </p:nvSpPr>
          <p:spPr bwMode="auto">
            <a:xfrm flipH="1">
              <a:off x="1488" y="816"/>
              <a:ext cx="144" cy="0"/>
            </a:xfrm>
            <a:prstGeom prst="line">
              <a:avLst/>
            </a:prstGeom>
            <a:noFill/>
            <a:ln w="9525">
              <a:solidFill>
                <a:schemeClr val="tx1"/>
              </a:solidFill>
              <a:round/>
              <a:headEnd/>
              <a:tailEnd/>
            </a:ln>
          </p:spPr>
          <p:txBody>
            <a:bodyPr wrap="none" anchor="ctr"/>
            <a:lstStyle/>
            <a:p>
              <a:endParaRPr lang="en-US"/>
            </a:p>
          </p:txBody>
        </p:sp>
        <p:sp>
          <p:nvSpPr>
            <p:cNvPr id="51224"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p:spPr>
        <p:txBody>
          <a:bodyPr wrap="none"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p:spPr>
        <p:txBody>
          <a:bodyPr wrap="none" anchor="ctr"/>
          <a:lstStyle/>
          <a:p>
            <a:endParaRPr lang="en-US"/>
          </a:p>
        </p:txBody>
      </p:sp>
      <p:sp>
        <p:nvSpPr>
          <p:cNvPr id="51221" name="Rectangle 54"/>
          <p:cNvSpPr>
            <a:spLocks noGrp="1" noChangeArrowheads="1"/>
          </p:cNvSpPr>
          <p:nvPr>
            <p:ph type="title" idx="4294967295"/>
          </p:nvPr>
        </p:nvSpPr>
        <p:spPr>
          <a:xfrm>
            <a:off x="6019800" y="1219200"/>
            <a:ext cx="3124200" cy="1200150"/>
          </a:xfrm>
          <a:prstGeom prst="rect">
            <a:avLst/>
          </a:prstGeom>
          <a:solidFill>
            <a:schemeClr val="bg2"/>
          </a:solidFill>
        </p:spPr>
        <p:txBody>
          <a:bodyPr anchor="t" anchorCtr="0">
            <a:spAutoFit/>
          </a:bodyPr>
          <a:lstStyle/>
          <a:p>
            <a:pPr eaLnBrk="1" hangingPunct="1"/>
            <a:r>
              <a:rPr lang="en-US" altLang="zh-CN" sz="3600" b="1" smtClean="0">
                <a:solidFill>
                  <a:schemeClr val="tx1"/>
                </a:solidFill>
                <a:cs typeface="Arial" pitchFamily="34" charset="0"/>
              </a:rPr>
              <a:t>Ưu tiên có trong Mác</a:t>
            </a:r>
            <a:endParaRPr lang="en-US" sz="3600" b="1" smtClean="0">
              <a:solidFill>
                <a:schemeClr val="tx1"/>
              </a:solidFill>
              <a:cs typeface="Arial" pitchFamily="34"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p:spPr>
        <p:txBody>
          <a:bodyPr wrap="none" anchor="ctr"/>
          <a:lstStyle/>
          <a:p>
            <a:endParaRPr lang="en-US"/>
          </a:p>
        </p:txBody>
      </p:sp>
      <p:pic>
        <p:nvPicPr>
          <p:cNvPr id="41" name="Picture 15" descr="j0240575"/>
          <p:cNvPicPr>
            <a:picLocks noChangeAspect="1" noChangeArrowheads="1"/>
          </p:cNvPicPr>
          <p:nvPr/>
        </p:nvPicPr>
        <p:blipFill>
          <a:blip r:embed="rId4" cstate="print"/>
          <a:srcRect/>
          <a:stretch>
            <a:fillRect/>
          </a:stretch>
        </p:blipFill>
        <p:spPr bwMode="auto">
          <a:xfrm>
            <a:off x="251520" y="0"/>
            <a:ext cx="2322984" cy="1777008"/>
          </a:xfrm>
          <a:prstGeom prst="rect">
            <a:avLst/>
          </a:prstGeom>
          <a:noFill/>
          <a:ln w="9525">
            <a:noFill/>
            <a:miter lim="800000"/>
            <a:headEnd/>
            <a:tailEnd/>
          </a:ln>
        </p:spPr>
      </p:pic>
      <p:sp>
        <p:nvSpPr>
          <p:cNvPr id="42" name="Cloud Callout 41"/>
          <p:cNvSpPr/>
          <p:nvPr/>
        </p:nvSpPr>
        <p:spPr bwMode="auto">
          <a:xfrm>
            <a:off x="2267744" y="188640"/>
            <a:ext cx="1224136" cy="612648"/>
          </a:xfrm>
          <a:prstGeom prst="cloudCallou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pPr>
            <a:endParaRPr kumimoji="0" lang="en-US" sz="2400" b="0" i="0" u="none" strike="noStrike" cap="none" normalizeH="0" baseline="0">
              <a:ln>
                <a:noFill/>
              </a:ln>
              <a:solidFill>
                <a:schemeClr val="bg1"/>
              </a:solidFill>
              <a:effectLst/>
              <a:latin typeface="Times New Roman" pitchFamily="-108"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8582025" y="44450"/>
            <a:ext cx="527050" cy="461963"/>
          </a:xfrm>
          <a:prstGeom prst="rect">
            <a:avLst/>
          </a:prstGeom>
          <a:noFill/>
          <a:ln w="12700">
            <a:noFill/>
            <a:miter lim="800000"/>
            <a:headEnd type="none" w="sm" len="sm"/>
            <a:tailEnd type="none" w="sm" len="sm"/>
          </a:ln>
        </p:spPr>
        <p:txBody>
          <a:bodyPr wrap="none">
            <a:spAutoFit/>
          </a:bodyPr>
          <a:lstStyle/>
          <a:p>
            <a:r>
              <a:rPr lang="en-US">
                <a:solidFill>
                  <a:srgbClr val="FFFFFF"/>
                </a:solidFill>
                <a:latin typeface="Arial" pitchFamily="34" charset="0"/>
                <a:cs typeface="Arial" pitchFamily="34" charset="0"/>
              </a:rPr>
              <a:t>49</a:t>
            </a:r>
          </a:p>
        </p:txBody>
      </p:sp>
      <p:pic>
        <p:nvPicPr>
          <p:cNvPr id="69642" name="Picture 10" descr="j0236214"/>
          <p:cNvPicPr>
            <a:picLocks noChangeAspect="1" noChangeArrowheads="1" noCrop="1"/>
          </p:cNvPicPr>
          <p:nvPr/>
        </p:nvPicPr>
        <p:blipFill>
          <a:blip r:embed="rId4" cstate="print"/>
          <a:srcRect/>
          <a:stretch>
            <a:fillRect/>
          </a:stretch>
        </p:blipFill>
        <p:spPr bwMode="auto">
          <a:xfrm>
            <a:off x="315913" y="2852738"/>
            <a:ext cx="619125" cy="542925"/>
          </a:xfrm>
          <a:prstGeom prst="rect">
            <a:avLst/>
          </a:prstGeom>
          <a:noFill/>
          <a:ln w="9525">
            <a:noFill/>
            <a:miter lim="800000"/>
            <a:headEnd/>
            <a:tailEnd/>
          </a:ln>
        </p:spPr>
      </p:pic>
      <p:pic>
        <p:nvPicPr>
          <p:cNvPr id="69643" name="Picture 11" descr="j0236214"/>
          <p:cNvPicPr>
            <a:picLocks noChangeAspect="1" noChangeArrowheads="1" noCrop="1"/>
          </p:cNvPicPr>
          <p:nvPr/>
        </p:nvPicPr>
        <p:blipFill>
          <a:blip r:embed="rId4" cstate="print"/>
          <a:srcRect/>
          <a:stretch>
            <a:fillRect/>
          </a:stretch>
        </p:blipFill>
        <p:spPr bwMode="auto">
          <a:xfrm>
            <a:off x="315913" y="4830763"/>
            <a:ext cx="619125" cy="542925"/>
          </a:xfrm>
          <a:prstGeom prst="rect">
            <a:avLst/>
          </a:prstGeom>
          <a:noFill/>
          <a:ln w="9525">
            <a:noFill/>
            <a:miter lim="800000"/>
            <a:headEnd/>
            <a:tailEnd/>
          </a:ln>
        </p:spPr>
      </p:pic>
      <p:pic>
        <p:nvPicPr>
          <p:cNvPr id="52229" name="Picture 15" descr="j0240575"/>
          <p:cNvPicPr>
            <a:picLocks noChangeAspect="1" noChangeArrowheads="1"/>
          </p:cNvPicPr>
          <p:nvPr/>
        </p:nvPicPr>
        <p:blipFill>
          <a:blip r:embed="rId5" cstate="print"/>
          <a:srcRect/>
          <a:stretch>
            <a:fillRect/>
          </a:stretch>
        </p:blipFill>
        <p:spPr bwMode="auto">
          <a:xfrm>
            <a:off x="304800" y="-76200"/>
            <a:ext cx="1243013" cy="1211263"/>
          </a:xfrm>
          <a:prstGeom prst="rect">
            <a:avLst/>
          </a:prstGeom>
          <a:noFill/>
          <a:ln w="9525">
            <a:noFill/>
            <a:miter lim="800000"/>
            <a:headEnd/>
            <a:tailEnd/>
          </a:ln>
        </p:spPr>
      </p:pic>
      <p:sp>
        <p:nvSpPr>
          <p:cNvPr id="52230" name="Rectangle 16"/>
          <p:cNvSpPr>
            <a:spLocks noGrp="1" noChangeArrowheads="1"/>
          </p:cNvSpPr>
          <p:nvPr>
            <p:ph type="title" idx="4294967295"/>
          </p:nvPr>
        </p:nvSpPr>
        <p:spPr>
          <a:xfrm>
            <a:off x="2090738" y="228600"/>
            <a:ext cx="7053262" cy="646113"/>
          </a:xfrm>
          <a:prstGeom prst="rect">
            <a:avLst/>
          </a:prstGeom>
          <a:solidFill>
            <a:schemeClr val="bg2"/>
          </a:solidFill>
        </p:spPr>
        <p:txBody>
          <a:bodyPr wrap="none" anchor="t" anchorCtr="0">
            <a:spAutoFit/>
          </a:bodyPr>
          <a:lstStyle/>
          <a:p>
            <a:pPr eaLnBrk="1" hangingPunct="1"/>
            <a:r>
              <a:rPr lang="en-US" sz="3600" b="1" smtClean="0">
                <a:solidFill>
                  <a:schemeClr val="tx1"/>
                </a:solidFill>
                <a:ea typeface="SimSun" pitchFamily="2" charset="-122"/>
              </a:rPr>
              <a:t>Thời gian viết Sách Cộng Quan</a:t>
            </a:r>
          </a:p>
        </p:txBody>
      </p:sp>
      <p:sp>
        <p:nvSpPr>
          <p:cNvPr id="4" name="TextBox 3"/>
          <p:cNvSpPr txBox="1">
            <a:spLocks noChangeArrowheads="1"/>
          </p:cNvSpPr>
          <p:nvPr/>
        </p:nvSpPr>
        <p:spPr bwMode="auto">
          <a:xfrm>
            <a:off x="700088" y="1084263"/>
            <a:ext cx="668337" cy="400050"/>
          </a:xfrm>
          <a:prstGeom prst="rect">
            <a:avLst/>
          </a:prstGeom>
          <a:noFill/>
          <a:ln w="9525">
            <a:noFill/>
            <a:miter lim="800000"/>
            <a:headEnd/>
            <a:tailEnd/>
          </a:ln>
        </p:spPr>
        <p:txBody>
          <a:bodyPr wrap="none">
            <a:spAutoFit/>
          </a:bodyPr>
          <a:lstStyle/>
          <a:p>
            <a:r>
              <a:rPr lang="en-US" sz="2000">
                <a:solidFill>
                  <a:srgbClr val="FFFFFF"/>
                </a:solidFill>
                <a:latin typeface="Arial" pitchFamily="34" charset="0"/>
                <a:cs typeface="Arial" pitchFamily="34" charset="0"/>
              </a:rPr>
              <a:t>Mác</a:t>
            </a:r>
          </a:p>
        </p:txBody>
      </p:sp>
      <p:sp>
        <p:nvSpPr>
          <p:cNvPr id="17" name="TextBox 16"/>
          <p:cNvSpPr txBox="1">
            <a:spLocks noChangeArrowheads="1"/>
          </p:cNvSpPr>
          <p:nvPr/>
        </p:nvSpPr>
        <p:spPr bwMode="auto">
          <a:xfrm>
            <a:off x="1636713" y="1444625"/>
            <a:ext cx="1184275" cy="400050"/>
          </a:xfrm>
          <a:prstGeom prst="rect">
            <a:avLst/>
          </a:prstGeom>
          <a:noFill/>
          <a:ln w="9525">
            <a:noFill/>
            <a:miter lim="800000"/>
            <a:headEnd/>
            <a:tailEnd/>
          </a:ln>
        </p:spPr>
        <p:txBody>
          <a:bodyPr wrap="none">
            <a:spAutoFit/>
          </a:bodyPr>
          <a:lstStyle/>
          <a:p>
            <a:r>
              <a:rPr lang="en-US" sz="2000" dirty="0">
                <a:latin typeface="Arial" pitchFamily="34" charset="0"/>
                <a:cs typeface="Arial" pitchFamily="34" charset="0"/>
              </a:rPr>
              <a:t>MATHIƠ</a:t>
            </a:r>
          </a:p>
        </p:txBody>
      </p:sp>
      <p:sp>
        <p:nvSpPr>
          <p:cNvPr id="18" name="TextBox 17"/>
          <p:cNvSpPr txBox="1">
            <a:spLocks noChangeArrowheads="1"/>
          </p:cNvSpPr>
          <p:nvPr/>
        </p:nvSpPr>
        <p:spPr bwMode="auto">
          <a:xfrm>
            <a:off x="3292475" y="1444625"/>
            <a:ext cx="871538" cy="400050"/>
          </a:xfrm>
          <a:prstGeom prst="rect">
            <a:avLst/>
          </a:prstGeom>
          <a:noFill/>
          <a:ln w="9525">
            <a:noFill/>
            <a:miter lim="800000"/>
            <a:headEnd/>
            <a:tailEnd/>
          </a:ln>
        </p:spPr>
        <p:txBody>
          <a:bodyPr wrap="none">
            <a:spAutoFit/>
          </a:bodyPr>
          <a:lstStyle/>
          <a:p>
            <a:r>
              <a:rPr lang="en-US" sz="2000" dirty="0">
                <a:latin typeface="Arial" pitchFamily="34" charset="0"/>
                <a:cs typeface="Arial" pitchFamily="34" charset="0"/>
              </a:rPr>
              <a:t>LUCA</a:t>
            </a:r>
          </a:p>
        </p:txBody>
      </p:sp>
      <p:sp>
        <p:nvSpPr>
          <p:cNvPr id="19" name="TextBox 18"/>
          <p:cNvSpPr txBox="1">
            <a:spLocks noChangeArrowheads="1"/>
          </p:cNvSpPr>
          <p:nvPr/>
        </p:nvSpPr>
        <p:spPr bwMode="auto">
          <a:xfrm>
            <a:off x="762000" y="1905000"/>
            <a:ext cx="1504950" cy="369887"/>
          </a:xfrm>
          <a:prstGeom prst="rect">
            <a:avLst/>
          </a:prstGeom>
          <a:noFill/>
          <a:ln w="9525">
            <a:noFill/>
            <a:miter lim="800000"/>
            <a:headEnd/>
            <a:tailEnd/>
          </a:ln>
        </p:spPr>
        <p:txBody>
          <a:bodyPr wrap="none">
            <a:spAutoFit/>
          </a:bodyPr>
          <a:lstStyle/>
          <a:p>
            <a:r>
              <a:rPr lang="en-US" sz="1800" dirty="0" err="1">
                <a:latin typeface="Arial" pitchFamily="34" charset="0"/>
                <a:cs typeface="Arial" pitchFamily="34" charset="0"/>
              </a:rPr>
              <a:t>Giả</a:t>
            </a:r>
            <a:r>
              <a:rPr lang="en-US" sz="1800" dirty="0">
                <a:latin typeface="Arial" pitchFamily="34" charset="0"/>
                <a:cs typeface="Arial" pitchFamily="34" charset="0"/>
              </a:rPr>
              <a:t> </a:t>
            </a:r>
            <a:r>
              <a:rPr lang="en-US" sz="1800" dirty="0" err="1">
                <a:latin typeface="Arial" pitchFamily="34" charset="0"/>
                <a:cs typeface="Arial" pitchFamily="34" charset="0"/>
              </a:rPr>
              <a:t>thuyết</a:t>
            </a:r>
            <a:r>
              <a:rPr lang="en-US" sz="1800" dirty="0">
                <a:latin typeface="Arial" pitchFamily="34" charset="0"/>
                <a:cs typeface="Arial" pitchFamily="34" charset="0"/>
              </a:rPr>
              <a:t> A:</a:t>
            </a:r>
          </a:p>
        </p:txBody>
      </p:sp>
      <p:sp>
        <p:nvSpPr>
          <p:cNvPr id="20" name="TextBox 19"/>
          <p:cNvSpPr txBox="1">
            <a:spLocks noChangeArrowheads="1"/>
          </p:cNvSpPr>
          <p:nvPr/>
        </p:nvSpPr>
        <p:spPr bwMode="auto">
          <a:xfrm>
            <a:off x="685800" y="2209800"/>
            <a:ext cx="2736850" cy="646112"/>
          </a:xfrm>
          <a:prstGeom prst="rect">
            <a:avLst/>
          </a:prstGeom>
          <a:noFill/>
          <a:ln w="9525">
            <a:noFill/>
            <a:miter lim="800000"/>
            <a:headEnd/>
            <a:tailEnd/>
          </a:ln>
        </p:spPr>
        <p:txBody>
          <a:bodyPr>
            <a:spAutoFit/>
          </a:bodyPr>
          <a:lstStyle/>
          <a:p>
            <a:r>
              <a:rPr lang="en-US" sz="1800" dirty="0" err="1">
                <a:latin typeface="Arial" pitchFamily="34" charset="0"/>
                <a:cs typeface="Arial" pitchFamily="34" charset="0"/>
              </a:rPr>
              <a:t>Mathiơ</a:t>
            </a:r>
            <a:r>
              <a:rPr lang="en-US" sz="1800" dirty="0">
                <a:latin typeface="Arial" pitchFamily="34" charset="0"/>
                <a:cs typeface="Arial" pitchFamily="34" charset="0"/>
              </a:rPr>
              <a:t> </a:t>
            </a:r>
            <a:r>
              <a:rPr lang="en-US" sz="1800" dirty="0" err="1">
                <a:latin typeface="Arial" pitchFamily="34" charset="0"/>
                <a:cs typeface="Arial" pitchFamily="34" charset="0"/>
              </a:rPr>
              <a:t>và</a:t>
            </a:r>
            <a:r>
              <a:rPr lang="en-US" sz="1800" dirty="0">
                <a:latin typeface="Arial" pitchFamily="34" charset="0"/>
                <a:cs typeface="Arial" pitchFamily="34" charset="0"/>
              </a:rPr>
              <a:t> Luca  </a:t>
            </a:r>
            <a:r>
              <a:rPr lang="en-US" sz="1800" dirty="0" err="1">
                <a:latin typeface="Arial" pitchFamily="34" charset="0"/>
                <a:cs typeface="Arial" pitchFamily="34" charset="0"/>
              </a:rPr>
              <a:t>dùng</a:t>
            </a:r>
            <a:r>
              <a:rPr lang="en-US" sz="1800" dirty="0">
                <a:latin typeface="Arial" pitchFamily="34" charset="0"/>
                <a:cs typeface="Arial" pitchFamily="34" charset="0"/>
              </a:rPr>
              <a:t> </a:t>
            </a:r>
            <a:r>
              <a:rPr lang="en-US" sz="1800" dirty="0" err="1">
                <a:latin typeface="Arial" pitchFamily="34" charset="0"/>
                <a:cs typeface="Arial" pitchFamily="34" charset="0"/>
              </a:rPr>
              <a:t>nguồn</a:t>
            </a:r>
            <a:r>
              <a:rPr lang="en-US" sz="1800" dirty="0">
                <a:latin typeface="Arial" pitchFamily="34" charset="0"/>
                <a:cs typeface="Arial" pitchFamily="34" charset="0"/>
              </a:rPr>
              <a:t> </a:t>
            </a:r>
            <a:r>
              <a:rPr lang="en-US" sz="1800" dirty="0" err="1">
                <a:latin typeface="Arial" pitchFamily="34" charset="0"/>
                <a:cs typeface="Arial" pitchFamily="34" charset="0"/>
              </a:rPr>
              <a:t>Mác</a:t>
            </a:r>
            <a:endParaRPr lang="en-US" sz="1800" dirty="0">
              <a:latin typeface="Arial" pitchFamily="34" charset="0"/>
              <a:cs typeface="Arial" pitchFamily="34" charset="0"/>
            </a:endParaRPr>
          </a:p>
        </p:txBody>
      </p:sp>
      <p:cxnSp>
        <p:nvCxnSpPr>
          <p:cNvPr id="6" name="Straight Arrow Connector 5"/>
          <p:cNvCxnSpPr>
            <a:cxnSpLocks noChangeShapeType="1"/>
            <a:stCxn id="4" idx="3"/>
          </p:cNvCxnSpPr>
          <p:nvPr/>
        </p:nvCxnSpPr>
        <p:spPr bwMode="auto">
          <a:xfrm>
            <a:off x="1368425" y="1284288"/>
            <a:ext cx="771525" cy="231775"/>
          </a:xfrm>
          <a:prstGeom prst="straightConnector1">
            <a:avLst/>
          </a:prstGeom>
          <a:noFill/>
          <a:ln w="9525">
            <a:solidFill>
              <a:schemeClr val="tx1"/>
            </a:solidFill>
            <a:round/>
            <a:headEnd/>
            <a:tailEnd type="arrow" w="med" len="med"/>
          </a:ln>
        </p:spPr>
      </p:cxnSp>
      <p:cxnSp>
        <p:nvCxnSpPr>
          <p:cNvPr id="23" name="Straight Arrow Connector 22"/>
          <p:cNvCxnSpPr>
            <a:cxnSpLocks noChangeShapeType="1"/>
          </p:cNvCxnSpPr>
          <p:nvPr/>
        </p:nvCxnSpPr>
        <p:spPr bwMode="auto">
          <a:xfrm>
            <a:off x="1636713" y="1300163"/>
            <a:ext cx="1727200" cy="215900"/>
          </a:xfrm>
          <a:prstGeom prst="straightConnector1">
            <a:avLst/>
          </a:prstGeom>
          <a:noFill/>
          <a:ln w="9525">
            <a:solidFill>
              <a:schemeClr val="tx1"/>
            </a:solidFill>
            <a:round/>
            <a:headEnd/>
            <a:tailEnd type="arrow" w="med" len="med"/>
          </a:ln>
        </p:spPr>
      </p:cxnSp>
      <p:sp>
        <p:nvSpPr>
          <p:cNvPr id="28" name="TextBox 27"/>
          <p:cNvSpPr txBox="1">
            <a:spLocks noChangeArrowheads="1"/>
          </p:cNvSpPr>
          <p:nvPr/>
        </p:nvSpPr>
        <p:spPr bwMode="auto">
          <a:xfrm>
            <a:off x="700088" y="2924175"/>
            <a:ext cx="1698625" cy="369888"/>
          </a:xfrm>
          <a:prstGeom prst="rect">
            <a:avLst/>
          </a:prstGeom>
          <a:noFill/>
          <a:ln w="9525">
            <a:noFill/>
            <a:miter lim="800000"/>
            <a:headEnd/>
            <a:tailEnd/>
          </a:ln>
        </p:spPr>
        <p:txBody>
          <a:bodyPr wrap="none">
            <a:spAutoFit/>
          </a:bodyPr>
          <a:lstStyle/>
          <a:p>
            <a:r>
              <a:rPr lang="en-US" sz="1800" u="sng" dirty="0" err="1">
                <a:latin typeface="Arial" pitchFamily="34" charset="0"/>
                <a:cs typeface="Arial" pitchFamily="34" charset="0"/>
              </a:rPr>
              <a:t>Quan</a:t>
            </a:r>
            <a:r>
              <a:rPr lang="en-US" sz="1800" u="sng" dirty="0">
                <a:latin typeface="Arial" pitchFamily="34" charset="0"/>
                <a:cs typeface="Arial" pitchFamily="34" charset="0"/>
              </a:rPr>
              <a:t> </a:t>
            </a:r>
            <a:r>
              <a:rPr lang="en-US" sz="1800" u="sng" dirty="0" err="1">
                <a:latin typeface="Arial" pitchFamily="34" charset="0"/>
                <a:cs typeface="Arial" pitchFamily="34" charset="0"/>
              </a:rPr>
              <a:t>điểm</a:t>
            </a:r>
            <a:r>
              <a:rPr lang="en-US" sz="1800" u="sng" dirty="0">
                <a:latin typeface="Arial" pitchFamily="34" charset="0"/>
                <a:cs typeface="Arial" pitchFamily="34" charset="0"/>
              </a:rPr>
              <a:t>  #1</a:t>
            </a:r>
          </a:p>
        </p:txBody>
      </p:sp>
      <p:sp>
        <p:nvSpPr>
          <p:cNvPr id="29" name="TextBox 28"/>
          <p:cNvSpPr txBox="1">
            <a:spLocks noChangeArrowheads="1"/>
          </p:cNvSpPr>
          <p:nvPr/>
        </p:nvSpPr>
        <p:spPr bwMode="auto">
          <a:xfrm>
            <a:off x="700088" y="3213100"/>
            <a:ext cx="2736850" cy="646113"/>
          </a:xfrm>
          <a:prstGeom prst="rect">
            <a:avLst/>
          </a:prstGeom>
          <a:noFill/>
          <a:ln w="9525">
            <a:noFill/>
            <a:miter lim="800000"/>
            <a:headEnd/>
            <a:tailEnd/>
          </a:ln>
        </p:spPr>
        <p:txBody>
          <a:bodyPr>
            <a:spAutoFit/>
          </a:bodyPr>
          <a:lstStyle/>
          <a:p>
            <a:r>
              <a:rPr lang="en-US" sz="1800" dirty="0" err="1">
                <a:latin typeface="Arial" pitchFamily="34" charset="0"/>
                <a:cs typeface="Arial" pitchFamily="34" charset="0"/>
              </a:rPr>
              <a:t>Mác</a:t>
            </a:r>
            <a:r>
              <a:rPr lang="en-US" sz="1800" dirty="0">
                <a:latin typeface="Arial" pitchFamily="34" charset="0"/>
                <a:cs typeface="Arial" pitchFamily="34" charset="0"/>
              </a:rPr>
              <a:t> </a:t>
            </a:r>
            <a:r>
              <a:rPr lang="en-US" sz="1800" dirty="0" err="1">
                <a:latin typeface="Arial" pitchFamily="34" charset="0"/>
                <a:cs typeface="Arial" pitchFamily="34" charset="0"/>
              </a:rPr>
              <a:t>viết</a:t>
            </a:r>
            <a:r>
              <a:rPr lang="en-US" sz="1800" dirty="0">
                <a:latin typeface="Arial" pitchFamily="34" charset="0"/>
                <a:cs typeface="Arial" pitchFamily="34" charset="0"/>
              </a:rPr>
              <a:t> </a:t>
            </a:r>
            <a:r>
              <a:rPr lang="en-US" sz="1800" dirty="0" err="1">
                <a:latin typeface="Arial" pitchFamily="34" charset="0"/>
                <a:cs typeface="Arial" pitchFamily="34" charset="0"/>
              </a:rPr>
              <a:t>vào</a:t>
            </a:r>
            <a:r>
              <a:rPr lang="en-US" sz="1800" dirty="0">
                <a:latin typeface="Arial" pitchFamily="34" charset="0"/>
                <a:cs typeface="Arial" pitchFamily="34" charset="0"/>
              </a:rPr>
              <a:t> </a:t>
            </a:r>
            <a:r>
              <a:rPr lang="en-US" sz="1800" dirty="0" err="1">
                <a:latin typeface="Arial" pitchFamily="34" charset="0"/>
                <a:cs typeface="Arial" pitchFamily="34" charset="0"/>
              </a:rPr>
              <a:t>thập</a:t>
            </a:r>
            <a:r>
              <a:rPr lang="en-US" sz="1800" dirty="0">
                <a:latin typeface="Arial" pitchFamily="34" charset="0"/>
                <a:cs typeface="Arial" pitchFamily="34" charset="0"/>
              </a:rPr>
              <a:t> </a:t>
            </a:r>
            <a:r>
              <a:rPr lang="en-US" sz="1800" dirty="0" err="1">
                <a:latin typeface="Arial" pitchFamily="34" charset="0"/>
                <a:cs typeface="Arial" pitchFamily="34" charset="0"/>
              </a:rPr>
              <a:t>niên</a:t>
            </a:r>
            <a:r>
              <a:rPr lang="en-US" sz="1800" dirty="0">
                <a:latin typeface="Arial" pitchFamily="34" charset="0"/>
                <a:cs typeface="Arial" pitchFamily="34" charset="0"/>
              </a:rPr>
              <a:t> 50 hay </a:t>
            </a:r>
            <a:r>
              <a:rPr lang="en-US" sz="1800" dirty="0" err="1">
                <a:latin typeface="Arial" pitchFamily="34" charset="0"/>
                <a:cs typeface="Arial" pitchFamily="34" charset="0"/>
              </a:rPr>
              <a:t>đầu</a:t>
            </a:r>
            <a:r>
              <a:rPr lang="en-US" sz="1800" dirty="0">
                <a:latin typeface="Arial" pitchFamily="34" charset="0"/>
                <a:cs typeface="Arial" pitchFamily="34" charset="0"/>
              </a:rPr>
              <a:t> 60</a:t>
            </a:r>
          </a:p>
        </p:txBody>
      </p:sp>
      <p:sp>
        <p:nvSpPr>
          <p:cNvPr id="30" name="TextBox 29"/>
          <p:cNvSpPr txBox="1">
            <a:spLocks noChangeArrowheads="1"/>
          </p:cNvSpPr>
          <p:nvPr/>
        </p:nvSpPr>
        <p:spPr bwMode="auto">
          <a:xfrm>
            <a:off x="900113" y="3789363"/>
            <a:ext cx="3167062" cy="646112"/>
          </a:xfrm>
          <a:prstGeom prst="rect">
            <a:avLst/>
          </a:prstGeom>
          <a:noFill/>
          <a:ln w="9525">
            <a:noFill/>
            <a:miter lim="800000"/>
            <a:headEnd/>
            <a:tailEnd/>
          </a:ln>
        </p:spPr>
        <p:txBody>
          <a:bodyPr>
            <a:spAutoFit/>
          </a:bodyPr>
          <a:lstStyle/>
          <a:p>
            <a:pPr marL="354013" indent="-354013"/>
            <a:r>
              <a:rPr lang="en-US" sz="1800" dirty="0">
                <a:latin typeface="Arial" pitchFamily="34" charset="0"/>
                <a:cs typeface="Arial" pitchFamily="34" charset="0"/>
              </a:rPr>
              <a:t>(1) </a:t>
            </a:r>
            <a:r>
              <a:rPr lang="en-US" sz="1800" dirty="0" err="1">
                <a:latin typeface="Arial" pitchFamily="34" charset="0"/>
                <a:cs typeface="Arial" pitchFamily="34" charset="0"/>
              </a:rPr>
              <a:t>Mathiơ</a:t>
            </a:r>
            <a:r>
              <a:rPr lang="en-US" sz="1800" dirty="0">
                <a:latin typeface="Arial" pitchFamily="34" charset="0"/>
                <a:cs typeface="Arial" pitchFamily="34" charset="0"/>
              </a:rPr>
              <a:t> </a:t>
            </a:r>
            <a:r>
              <a:rPr lang="en-US" sz="1800" dirty="0" err="1">
                <a:latin typeface="Arial" pitchFamily="34" charset="0"/>
                <a:cs typeface="Arial" pitchFamily="34" charset="0"/>
              </a:rPr>
              <a:t>viết</a:t>
            </a:r>
            <a:r>
              <a:rPr lang="en-US" sz="1800" dirty="0">
                <a:latin typeface="Arial" pitchFamily="34" charset="0"/>
                <a:cs typeface="Arial" pitchFamily="34" charset="0"/>
              </a:rPr>
              <a:t> </a:t>
            </a:r>
            <a:r>
              <a:rPr lang="en-US" sz="1800" dirty="0" err="1">
                <a:latin typeface="Arial" pitchFamily="34" charset="0"/>
                <a:cs typeface="Arial" pitchFamily="34" charset="0"/>
              </a:rPr>
              <a:t>cuối</a:t>
            </a:r>
            <a:r>
              <a:rPr lang="en-US" sz="1800" dirty="0">
                <a:latin typeface="Arial" pitchFamily="34" charset="0"/>
                <a:cs typeface="Arial" pitchFamily="34" charset="0"/>
              </a:rPr>
              <a:t>  </a:t>
            </a:r>
            <a:r>
              <a:rPr lang="en-US" sz="1800" dirty="0" err="1">
                <a:latin typeface="Arial" pitchFamily="34" charset="0"/>
                <a:cs typeface="Arial" pitchFamily="34" charset="0"/>
              </a:rPr>
              <a:t>thập</a:t>
            </a:r>
            <a:r>
              <a:rPr lang="en-US" sz="1800" dirty="0">
                <a:latin typeface="Arial" pitchFamily="34" charset="0"/>
                <a:cs typeface="Arial" pitchFamily="34" charset="0"/>
              </a:rPr>
              <a:t> </a:t>
            </a:r>
            <a:r>
              <a:rPr lang="en-US" sz="1800" dirty="0" err="1">
                <a:latin typeface="Arial" pitchFamily="34" charset="0"/>
                <a:cs typeface="Arial" pitchFamily="34" charset="0"/>
              </a:rPr>
              <a:t>niên</a:t>
            </a:r>
            <a:r>
              <a:rPr lang="en-US" sz="1800" dirty="0">
                <a:latin typeface="Arial" pitchFamily="34" charset="0"/>
                <a:cs typeface="Arial" pitchFamily="34" charset="0"/>
              </a:rPr>
              <a:t> 50 hay </a:t>
            </a:r>
            <a:r>
              <a:rPr lang="en-US" sz="1800" dirty="0" err="1">
                <a:latin typeface="Arial" pitchFamily="34" charset="0"/>
                <a:cs typeface="Arial" pitchFamily="34" charset="0"/>
              </a:rPr>
              <a:t>thập</a:t>
            </a:r>
            <a:r>
              <a:rPr lang="en-US" sz="1800" dirty="0">
                <a:latin typeface="Arial" pitchFamily="34" charset="0"/>
                <a:cs typeface="Arial" pitchFamily="34" charset="0"/>
              </a:rPr>
              <a:t> </a:t>
            </a:r>
            <a:r>
              <a:rPr lang="en-US" sz="1800" dirty="0" err="1">
                <a:latin typeface="Arial" pitchFamily="34" charset="0"/>
                <a:cs typeface="Arial" pitchFamily="34" charset="0"/>
              </a:rPr>
              <a:t>niên</a:t>
            </a:r>
            <a:r>
              <a:rPr lang="en-US" sz="1800" dirty="0">
                <a:latin typeface="Arial" pitchFamily="34" charset="0"/>
                <a:cs typeface="Arial" pitchFamily="34" charset="0"/>
              </a:rPr>
              <a:t> 60</a:t>
            </a:r>
          </a:p>
        </p:txBody>
      </p:sp>
      <p:sp>
        <p:nvSpPr>
          <p:cNvPr id="31" name="TextBox 30"/>
          <p:cNvSpPr txBox="1">
            <a:spLocks noChangeArrowheads="1"/>
          </p:cNvSpPr>
          <p:nvPr/>
        </p:nvSpPr>
        <p:spPr bwMode="auto">
          <a:xfrm>
            <a:off x="838200" y="4427538"/>
            <a:ext cx="3302000" cy="369887"/>
          </a:xfrm>
          <a:prstGeom prst="rect">
            <a:avLst/>
          </a:prstGeom>
          <a:noFill/>
          <a:ln w="9525">
            <a:noFill/>
            <a:miter lim="800000"/>
            <a:headEnd/>
            <a:tailEnd/>
          </a:ln>
        </p:spPr>
        <p:txBody>
          <a:bodyPr wrap="square">
            <a:spAutoFit/>
          </a:bodyPr>
          <a:lstStyle/>
          <a:p>
            <a:r>
              <a:rPr lang="en-US" sz="1800" dirty="0">
                <a:latin typeface="Arial" pitchFamily="34" charset="0"/>
                <a:cs typeface="Arial" pitchFamily="34" charset="0"/>
              </a:rPr>
              <a:t>(2) Luca  </a:t>
            </a:r>
            <a:r>
              <a:rPr lang="en-US" sz="1800" dirty="0" err="1">
                <a:latin typeface="Arial" pitchFamily="34" charset="0"/>
                <a:cs typeface="Arial" pitchFamily="34" charset="0"/>
              </a:rPr>
              <a:t>trong</a:t>
            </a:r>
            <a:r>
              <a:rPr lang="en-US" sz="1800" dirty="0">
                <a:latin typeface="Arial" pitchFamily="34" charset="0"/>
                <a:cs typeface="Arial" pitchFamily="34" charset="0"/>
              </a:rPr>
              <a:t> </a:t>
            </a:r>
            <a:r>
              <a:rPr lang="en-US" sz="1800" dirty="0" err="1">
                <a:latin typeface="Arial" pitchFamily="34" charset="0"/>
                <a:cs typeface="Arial" pitchFamily="34" charset="0"/>
              </a:rPr>
              <a:t>khoảng</a:t>
            </a:r>
            <a:r>
              <a:rPr lang="en-US" sz="1800" dirty="0">
                <a:latin typeface="Arial" pitchFamily="34" charset="0"/>
                <a:cs typeface="Arial" pitchFamily="34" charset="0"/>
              </a:rPr>
              <a:t> 59-63</a:t>
            </a:r>
          </a:p>
        </p:txBody>
      </p:sp>
      <p:sp>
        <p:nvSpPr>
          <p:cNvPr id="35" name="TextBox 34"/>
          <p:cNvSpPr txBox="1">
            <a:spLocks noChangeArrowheads="1"/>
          </p:cNvSpPr>
          <p:nvPr/>
        </p:nvSpPr>
        <p:spPr bwMode="auto">
          <a:xfrm>
            <a:off x="700088" y="4868863"/>
            <a:ext cx="1633537" cy="369887"/>
          </a:xfrm>
          <a:prstGeom prst="rect">
            <a:avLst/>
          </a:prstGeom>
          <a:noFill/>
          <a:ln w="9525">
            <a:noFill/>
            <a:miter lim="800000"/>
            <a:headEnd/>
            <a:tailEnd/>
          </a:ln>
        </p:spPr>
        <p:txBody>
          <a:bodyPr wrap="none">
            <a:spAutoFit/>
          </a:bodyPr>
          <a:lstStyle/>
          <a:p>
            <a:r>
              <a:rPr lang="en-US" sz="1800" u="sng" dirty="0" err="1">
                <a:latin typeface="Arial" pitchFamily="34" charset="0"/>
                <a:cs typeface="Arial" pitchFamily="34" charset="0"/>
              </a:rPr>
              <a:t>Quan</a:t>
            </a:r>
            <a:r>
              <a:rPr lang="en-US" sz="1800" u="sng" dirty="0">
                <a:latin typeface="Arial" pitchFamily="34" charset="0"/>
                <a:cs typeface="Arial" pitchFamily="34" charset="0"/>
              </a:rPr>
              <a:t> </a:t>
            </a:r>
            <a:r>
              <a:rPr lang="en-US" sz="1800" u="sng" dirty="0" err="1">
                <a:latin typeface="Arial" pitchFamily="34" charset="0"/>
                <a:cs typeface="Arial" pitchFamily="34" charset="0"/>
              </a:rPr>
              <a:t>điểm</a:t>
            </a:r>
            <a:r>
              <a:rPr lang="en-US" sz="1800" u="sng" dirty="0">
                <a:latin typeface="Arial" pitchFamily="34" charset="0"/>
                <a:cs typeface="Arial" pitchFamily="34" charset="0"/>
              </a:rPr>
              <a:t> #2</a:t>
            </a:r>
          </a:p>
        </p:txBody>
      </p:sp>
      <p:sp>
        <p:nvSpPr>
          <p:cNvPr id="36" name="TextBox 35"/>
          <p:cNvSpPr txBox="1">
            <a:spLocks noChangeArrowheads="1"/>
          </p:cNvSpPr>
          <p:nvPr/>
        </p:nvSpPr>
        <p:spPr bwMode="auto">
          <a:xfrm>
            <a:off x="685800" y="5181600"/>
            <a:ext cx="2736850" cy="368300"/>
          </a:xfrm>
          <a:prstGeom prst="rect">
            <a:avLst/>
          </a:prstGeom>
          <a:noFill/>
          <a:ln w="9525">
            <a:noFill/>
            <a:miter lim="800000"/>
            <a:headEnd/>
            <a:tailEnd/>
          </a:ln>
        </p:spPr>
        <p:txBody>
          <a:bodyPr>
            <a:spAutoFit/>
          </a:bodyPr>
          <a:lstStyle/>
          <a:p>
            <a:r>
              <a:rPr lang="en-US" sz="1800" dirty="0" err="1">
                <a:latin typeface="Arial" pitchFamily="34" charset="0"/>
                <a:cs typeface="Arial" pitchFamily="34" charset="0"/>
              </a:rPr>
              <a:t>Mác</a:t>
            </a:r>
            <a:r>
              <a:rPr lang="en-US" sz="1800" dirty="0">
                <a:latin typeface="Arial" pitchFamily="34" charset="0"/>
                <a:cs typeface="Arial" pitchFamily="34" charset="0"/>
              </a:rPr>
              <a:t> </a:t>
            </a:r>
            <a:r>
              <a:rPr lang="en-US" sz="1800" dirty="0" err="1">
                <a:latin typeface="Arial" pitchFamily="34" charset="0"/>
                <a:cs typeface="Arial" pitchFamily="34" charset="0"/>
              </a:rPr>
              <a:t>viết</a:t>
            </a:r>
            <a:r>
              <a:rPr lang="en-US" sz="1800" dirty="0">
                <a:latin typeface="Arial" pitchFamily="34" charset="0"/>
                <a:cs typeface="Arial" pitchFamily="34" charset="0"/>
              </a:rPr>
              <a:t> </a:t>
            </a:r>
            <a:r>
              <a:rPr lang="en-US" sz="1800" dirty="0" err="1">
                <a:latin typeface="Arial" pitchFamily="34" charset="0"/>
                <a:cs typeface="Arial" pitchFamily="34" charset="0"/>
              </a:rPr>
              <a:t>từ</a:t>
            </a:r>
            <a:r>
              <a:rPr lang="en-US" sz="1800" dirty="0">
                <a:latin typeface="Arial" pitchFamily="34" charset="0"/>
                <a:cs typeface="Arial" pitchFamily="34" charset="0"/>
              </a:rPr>
              <a:t> 65-70</a:t>
            </a:r>
          </a:p>
        </p:txBody>
      </p:sp>
      <p:sp>
        <p:nvSpPr>
          <p:cNvPr id="37" name="TextBox 36"/>
          <p:cNvSpPr txBox="1">
            <a:spLocks noChangeArrowheads="1"/>
          </p:cNvSpPr>
          <p:nvPr/>
        </p:nvSpPr>
        <p:spPr bwMode="auto">
          <a:xfrm>
            <a:off x="990600" y="5486400"/>
            <a:ext cx="2663825" cy="646112"/>
          </a:xfrm>
          <a:prstGeom prst="rect">
            <a:avLst/>
          </a:prstGeom>
          <a:noFill/>
          <a:ln w="9525">
            <a:noFill/>
            <a:miter lim="800000"/>
            <a:headEnd/>
            <a:tailEnd/>
          </a:ln>
        </p:spPr>
        <p:txBody>
          <a:bodyPr>
            <a:spAutoFit/>
          </a:bodyPr>
          <a:lstStyle/>
          <a:p>
            <a:pPr marL="354013" indent="-354013"/>
            <a:r>
              <a:rPr lang="en-US" sz="1800" dirty="0">
                <a:solidFill>
                  <a:srgbClr val="FFFFFF"/>
                </a:solidFill>
                <a:latin typeface="Arial" pitchFamily="34" charset="0"/>
                <a:cs typeface="Arial" pitchFamily="34" charset="0"/>
              </a:rPr>
              <a:t>(</a:t>
            </a:r>
            <a:r>
              <a:rPr lang="en-US" sz="1800" dirty="0">
                <a:latin typeface="Arial" pitchFamily="34" charset="0"/>
                <a:cs typeface="Arial" pitchFamily="34" charset="0"/>
              </a:rPr>
              <a:t>1) </a:t>
            </a:r>
            <a:r>
              <a:rPr lang="en-US" sz="1800" dirty="0" err="1">
                <a:latin typeface="Arial" pitchFamily="34" charset="0"/>
                <a:cs typeface="Arial" pitchFamily="34" charset="0"/>
              </a:rPr>
              <a:t>Matthiơ</a:t>
            </a:r>
            <a:r>
              <a:rPr lang="en-US" sz="1800" dirty="0">
                <a:latin typeface="Arial" pitchFamily="34" charset="0"/>
                <a:cs typeface="Arial" pitchFamily="34" charset="0"/>
              </a:rPr>
              <a:t> </a:t>
            </a:r>
            <a:r>
              <a:rPr lang="en-US" sz="1800" dirty="0" err="1">
                <a:latin typeface="Arial" pitchFamily="34" charset="0"/>
                <a:cs typeface="Arial" pitchFamily="34" charset="0"/>
              </a:rPr>
              <a:t>viết</a:t>
            </a:r>
            <a:r>
              <a:rPr lang="en-US" sz="1800" dirty="0">
                <a:latin typeface="Arial" pitchFamily="34" charset="0"/>
                <a:cs typeface="Arial" pitchFamily="34" charset="0"/>
              </a:rPr>
              <a:t> </a:t>
            </a:r>
            <a:r>
              <a:rPr lang="en-US" sz="1800" dirty="0" err="1">
                <a:latin typeface="Arial" pitchFamily="34" charset="0"/>
                <a:cs typeface="Arial" pitchFamily="34" charset="0"/>
              </a:rPr>
              <a:t>khoảng</a:t>
            </a:r>
            <a:r>
              <a:rPr lang="en-US" sz="1800" dirty="0">
                <a:latin typeface="Arial" pitchFamily="34" charset="0"/>
                <a:cs typeface="Arial" pitchFamily="34" charset="0"/>
              </a:rPr>
              <a:t> </a:t>
            </a:r>
            <a:r>
              <a:rPr lang="en-US" sz="1800" dirty="0" err="1">
                <a:latin typeface="Arial" pitchFamily="34" charset="0"/>
                <a:cs typeface="Arial" pitchFamily="34" charset="0"/>
              </a:rPr>
              <a:t>thập</a:t>
            </a:r>
            <a:r>
              <a:rPr lang="en-US" sz="1800" dirty="0">
                <a:latin typeface="Arial" pitchFamily="34" charset="0"/>
                <a:cs typeface="Arial" pitchFamily="34" charset="0"/>
              </a:rPr>
              <a:t> </a:t>
            </a:r>
            <a:r>
              <a:rPr lang="en-US" sz="1800" dirty="0" err="1">
                <a:latin typeface="Arial" pitchFamily="34" charset="0"/>
                <a:cs typeface="Arial" pitchFamily="34" charset="0"/>
              </a:rPr>
              <a:t>niên</a:t>
            </a:r>
            <a:r>
              <a:rPr lang="en-US" sz="1800" dirty="0">
                <a:latin typeface="Arial" pitchFamily="34" charset="0"/>
                <a:cs typeface="Arial" pitchFamily="34" charset="0"/>
              </a:rPr>
              <a:t> 70</a:t>
            </a:r>
          </a:p>
        </p:txBody>
      </p:sp>
      <p:sp>
        <p:nvSpPr>
          <p:cNvPr id="38" name="TextBox 37"/>
          <p:cNvSpPr txBox="1">
            <a:spLocks noChangeArrowheads="1"/>
          </p:cNvSpPr>
          <p:nvPr/>
        </p:nvSpPr>
        <p:spPr bwMode="auto">
          <a:xfrm>
            <a:off x="900113" y="6156325"/>
            <a:ext cx="2735262" cy="646113"/>
          </a:xfrm>
          <a:prstGeom prst="rect">
            <a:avLst/>
          </a:prstGeom>
          <a:noFill/>
          <a:ln w="9525">
            <a:noFill/>
            <a:miter lim="800000"/>
            <a:headEnd/>
            <a:tailEnd/>
          </a:ln>
        </p:spPr>
        <p:txBody>
          <a:bodyPr>
            <a:spAutoFit/>
          </a:bodyPr>
          <a:lstStyle/>
          <a:p>
            <a:pPr marL="354013" indent="-354013"/>
            <a:r>
              <a:rPr lang="en-US" sz="1800" dirty="0">
                <a:latin typeface="Arial" pitchFamily="34" charset="0"/>
                <a:cs typeface="Arial" pitchFamily="34" charset="0"/>
              </a:rPr>
              <a:t>(2) Luca </a:t>
            </a:r>
            <a:r>
              <a:rPr lang="en-US" sz="1800" dirty="0" err="1">
                <a:latin typeface="Arial" pitchFamily="34" charset="0"/>
                <a:cs typeface="Arial" pitchFamily="34" charset="0"/>
              </a:rPr>
              <a:t>viết</a:t>
            </a:r>
            <a:r>
              <a:rPr lang="en-US" sz="1800" dirty="0">
                <a:latin typeface="Arial" pitchFamily="34" charset="0"/>
                <a:cs typeface="Arial" pitchFamily="34" charset="0"/>
              </a:rPr>
              <a:t> </a:t>
            </a:r>
            <a:r>
              <a:rPr lang="en-US" sz="1800" dirty="0" err="1">
                <a:latin typeface="Arial" pitchFamily="34" charset="0"/>
                <a:cs typeface="Arial" pitchFamily="34" charset="0"/>
              </a:rPr>
              <a:t>trong</a:t>
            </a:r>
            <a:r>
              <a:rPr lang="en-US" sz="1800" dirty="0">
                <a:latin typeface="Arial" pitchFamily="34" charset="0"/>
                <a:cs typeface="Arial" pitchFamily="34" charset="0"/>
              </a:rPr>
              <a:t> </a:t>
            </a:r>
            <a:r>
              <a:rPr lang="en-US" sz="1800" dirty="0" err="1">
                <a:latin typeface="Arial" pitchFamily="34" charset="0"/>
                <a:cs typeface="Arial" pitchFamily="34" charset="0"/>
              </a:rPr>
              <a:t>thập</a:t>
            </a:r>
            <a:r>
              <a:rPr lang="en-US" sz="1800" dirty="0">
                <a:latin typeface="Arial" pitchFamily="34" charset="0"/>
                <a:cs typeface="Arial" pitchFamily="34" charset="0"/>
              </a:rPr>
              <a:t> </a:t>
            </a:r>
            <a:r>
              <a:rPr lang="en-US" sz="1800" dirty="0" err="1">
                <a:latin typeface="Arial" pitchFamily="34" charset="0"/>
                <a:cs typeface="Arial" pitchFamily="34" charset="0"/>
              </a:rPr>
              <a:t>niên</a:t>
            </a:r>
            <a:r>
              <a:rPr lang="en-US" sz="1800" dirty="0">
                <a:latin typeface="Arial" pitchFamily="34" charset="0"/>
                <a:cs typeface="Arial" pitchFamily="34" charset="0"/>
              </a:rPr>
              <a:t> 70</a:t>
            </a:r>
          </a:p>
        </p:txBody>
      </p:sp>
      <p:pic>
        <p:nvPicPr>
          <p:cNvPr id="39" name="Picture 10" descr="j0236214"/>
          <p:cNvPicPr>
            <a:picLocks noChangeAspect="1" noChangeArrowheads="1" noCrop="1"/>
          </p:cNvPicPr>
          <p:nvPr/>
        </p:nvPicPr>
        <p:blipFill>
          <a:blip r:embed="rId4" cstate="print"/>
          <a:srcRect/>
          <a:stretch>
            <a:fillRect/>
          </a:stretch>
        </p:blipFill>
        <p:spPr bwMode="auto">
          <a:xfrm>
            <a:off x="4403725" y="2820988"/>
            <a:ext cx="619125" cy="542925"/>
          </a:xfrm>
          <a:prstGeom prst="rect">
            <a:avLst/>
          </a:prstGeom>
          <a:noFill/>
          <a:ln w="9525">
            <a:noFill/>
            <a:miter lim="800000"/>
            <a:headEnd/>
            <a:tailEnd/>
          </a:ln>
        </p:spPr>
      </p:pic>
      <p:pic>
        <p:nvPicPr>
          <p:cNvPr id="40" name="Picture 11" descr="j0236214"/>
          <p:cNvPicPr>
            <a:picLocks noChangeAspect="1" noChangeArrowheads="1" noCrop="1"/>
          </p:cNvPicPr>
          <p:nvPr/>
        </p:nvPicPr>
        <p:blipFill>
          <a:blip r:embed="rId4" cstate="print"/>
          <a:srcRect/>
          <a:stretch>
            <a:fillRect/>
          </a:stretch>
        </p:blipFill>
        <p:spPr bwMode="auto">
          <a:xfrm>
            <a:off x="4403725" y="4149725"/>
            <a:ext cx="619125" cy="542925"/>
          </a:xfrm>
          <a:prstGeom prst="rect">
            <a:avLst/>
          </a:prstGeom>
          <a:noFill/>
          <a:ln w="9525">
            <a:noFill/>
            <a:miter lim="800000"/>
            <a:headEnd/>
            <a:tailEnd/>
          </a:ln>
        </p:spPr>
      </p:pic>
      <p:sp>
        <p:nvSpPr>
          <p:cNvPr id="41" name="TextBox 40"/>
          <p:cNvSpPr txBox="1">
            <a:spLocks noChangeArrowheads="1"/>
          </p:cNvSpPr>
          <p:nvPr/>
        </p:nvSpPr>
        <p:spPr bwMode="auto">
          <a:xfrm>
            <a:off x="4500563" y="1444625"/>
            <a:ext cx="755650" cy="400050"/>
          </a:xfrm>
          <a:prstGeom prst="rect">
            <a:avLst/>
          </a:prstGeom>
          <a:noFill/>
          <a:ln w="9525">
            <a:noFill/>
            <a:miter lim="800000"/>
            <a:headEnd/>
            <a:tailEnd/>
          </a:ln>
        </p:spPr>
        <p:txBody>
          <a:bodyPr wrap="none">
            <a:spAutoFit/>
          </a:bodyPr>
          <a:lstStyle/>
          <a:p>
            <a:r>
              <a:rPr lang="en-US" sz="2000" dirty="0">
                <a:latin typeface="Arial" pitchFamily="34" charset="0"/>
                <a:cs typeface="Arial" pitchFamily="34" charset="0"/>
              </a:rPr>
              <a:t>MÁC</a:t>
            </a:r>
          </a:p>
        </p:txBody>
      </p:sp>
      <p:sp>
        <p:nvSpPr>
          <p:cNvPr id="42" name="TextBox 41"/>
          <p:cNvSpPr txBox="1">
            <a:spLocks noChangeArrowheads="1"/>
          </p:cNvSpPr>
          <p:nvPr/>
        </p:nvSpPr>
        <p:spPr bwMode="auto">
          <a:xfrm>
            <a:off x="5842000" y="1412875"/>
            <a:ext cx="1184275" cy="400050"/>
          </a:xfrm>
          <a:prstGeom prst="rect">
            <a:avLst/>
          </a:prstGeom>
          <a:noFill/>
          <a:ln w="9525">
            <a:noFill/>
            <a:miter lim="800000"/>
            <a:headEnd/>
            <a:tailEnd/>
          </a:ln>
        </p:spPr>
        <p:txBody>
          <a:bodyPr wrap="none">
            <a:spAutoFit/>
          </a:bodyPr>
          <a:lstStyle/>
          <a:p>
            <a:r>
              <a:rPr lang="en-US" sz="2000" dirty="0">
                <a:latin typeface="Arial" pitchFamily="34" charset="0"/>
                <a:cs typeface="Arial" pitchFamily="34" charset="0"/>
              </a:rPr>
              <a:t>MATHIƠ</a:t>
            </a:r>
          </a:p>
        </p:txBody>
      </p:sp>
      <p:sp>
        <p:nvSpPr>
          <p:cNvPr id="43" name="TextBox 42"/>
          <p:cNvSpPr txBox="1">
            <a:spLocks noChangeArrowheads="1"/>
          </p:cNvSpPr>
          <p:nvPr/>
        </p:nvSpPr>
        <p:spPr bwMode="auto">
          <a:xfrm>
            <a:off x="7821613" y="1412875"/>
            <a:ext cx="871537" cy="400050"/>
          </a:xfrm>
          <a:prstGeom prst="rect">
            <a:avLst/>
          </a:prstGeom>
          <a:noFill/>
          <a:ln w="9525">
            <a:noFill/>
            <a:miter lim="800000"/>
            <a:headEnd/>
            <a:tailEnd/>
          </a:ln>
        </p:spPr>
        <p:txBody>
          <a:bodyPr wrap="none">
            <a:spAutoFit/>
          </a:bodyPr>
          <a:lstStyle/>
          <a:p>
            <a:r>
              <a:rPr lang="en-US" sz="2000" dirty="0">
                <a:latin typeface="Arial" pitchFamily="34" charset="0"/>
                <a:cs typeface="Arial" pitchFamily="34" charset="0"/>
              </a:rPr>
              <a:t>LUCA</a:t>
            </a:r>
          </a:p>
        </p:txBody>
      </p:sp>
      <p:sp>
        <p:nvSpPr>
          <p:cNvPr id="44" name="TextBox 43"/>
          <p:cNvSpPr txBox="1">
            <a:spLocks noChangeArrowheads="1"/>
          </p:cNvSpPr>
          <p:nvPr/>
        </p:nvSpPr>
        <p:spPr bwMode="auto">
          <a:xfrm>
            <a:off x="4787900" y="1884363"/>
            <a:ext cx="1517650" cy="369887"/>
          </a:xfrm>
          <a:prstGeom prst="rect">
            <a:avLst/>
          </a:prstGeom>
          <a:noFill/>
          <a:ln w="9525">
            <a:noFill/>
            <a:miter lim="800000"/>
            <a:headEnd/>
            <a:tailEnd/>
          </a:ln>
        </p:spPr>
        <p:txBody>
          <a:bodyPr wrap="none">
            <a:spAutoFit/>
          </a:bodyPr>
          <a:lstStyle/>
          <a:p>
            <a:r>
              <a:rPr lang="en-US" sz="1800" dirty="0" err="1">
                <a:latin typeface="Arial" pitchFamily="34" charset="0"/>
                <a:cs typeface="Arial" pitchFamily="34" charset="0"/>
              </a:rPr>
              <a:t>Giả</a:t>
            </a:r>
            <a:r>
              <a:rPr lang="en-US" sz="1800" dirty="0">
                <a:latin typeface="Arial" pitchFamily="34" charset="0"/>
                <a:cs typeface="Arial" pitchFamily="34" charset="0"/>
              </a:rPr>
              <a:t> </a:t>
            </a:r>
            <a:r>
              <a:rPr lang="en-US" sz="1800" dirty="0" err="1">
                <a:latin typeface="Arial" pitchFamily="34" charset="0"/>
                <a:cs typeface="Arial" pitchFamily="34" charset="0"/>
              </a:rPr>
              <a:t>thuyết</a:t>
            </a:r>
            <a:r>
              <a:rPr lang="en-US" sz="1800" dirty="0">
                <a:latin typeface="Arial" pitchFamily="34" charset="0"/>
                <a:cs typeface="Arial" pitchFamily="34" charset="0"/>
              </a:rPr>
              <a:t> B:</a:t>
            </a:r>
          </a:p>
        </p:txBody>
      </p:sp>
      <p:sp>
        <p:nvSpPr>
          <p:cNvPr id="45" name="TextBox 44"/>
          <p:cNvSpPr txBox="1">
            <a:spLocks noChangeArrowheads="1"/>
          </p:cNvSpPr>
          <p:nvPr/>
        </p:nvSpPr>
        <p:spPr bwMode="auto">
          <a:xfrm>
            <a:off x="4787900" y="2173288"/>
            <a:ext cx="3384550" cy="646112"/>
          </a:xfrm>
          <a:prstGeom prst="rect">
            <a:avLst/>
          </a:prstGeom>
          <a:noFill/>
          <a:ln w="9525">
            <a:noFill/>
            <a:miter lim="800000"/>
            <a:headEnd/>
            <a:tailEnd/>
          </a:ln>
        </p:spPr>
        <p:txBody>
          <a:bodyPr>
            <a:spAutoFit/>
          </a:bodyPr>
          <a:lstStyle/>
          <a:p>
            <a:r>
              <a:rPr lang="en-US" sz="1800" dirty="0" err="1">
                <a:latin typeface="Arial" pitchFamily="34" charset="0"/>
                <a:cs typeface="Arial" pitchFamily="34" charset="0"/>
              </a:rPr>
              <a:t>Mathiơ</a:t>
            </a:r>
            <a:r>
              <a:rPr lang="en-US" sz="1800" dirty="0">
                <a:latin typeface="Arial" pitchFamily="34" charset="0"/>
                <a:cs typeface="Arial" pitchFamily="34" charset="0"/>
              </a:rPr>
              <a:t> </a:t>
            </a:r>
            <a:r>
              <a:rPr lang="en-US" sz="1800" dirty="0" err="1">
                <a:latin typeface="Arial" pitchFamily="34" charset="0"/>
                <a:cs typeface="Arial" pitchFamily="34" charset="0"/>
              </a:rPr>
              <a:t>và</a:t>
            </a:r>
            <a:r>
              <a:rPr lang="en-US" sz="1800" dirty="0">
                <a:latin typeface="Arial" pitchFamily="34" charset="0"/>
                <a:cs typeface="Arial" pitchFamily="34" charset="0"/>
              </a:rPr>
              <a:t> Luca </a:t>
            </a:r>
            <a:r>
              <a:rPr lang="en-US" sz="1800" dirty="0" err="1">
                <a:latin typeface="Arial" pitchFamily="34" charset="0"/>
                <a:cs typeface="Arial" pitchFamily="34" charset="0"/>
              </a:rPr>
              <a:t>không</a:t>
            </a:r>
            <a:r>
              <a:rPr lang="en-US" sz="1800" dirty="0">
                <a:latin typeface="Arial" pitchFamily="34" charset="0"/>
                <a:cs typeface="Arial" pitchFamily="34" charset="0"/>
              </a:rPr>
              <a:t> </a:t>
            </a:r>
            <a:r>
              <a:rPr lang="en-US" sz="1800" dirty="0" err="1">
                <a:latin typeface="Arial" pitchFamily="34" charset="0"/>
                <a:cs typeface="Arial" pitchFamily="34" charset="0"/>
              </a:rPr>
              <a:t>dùng</a:t>
            </a:r>
            <a:r>
              <a:rPr lang="en-US" sz="1800" dirty="0">
                <a:latin typeface="Arial" pitchFamily="34" charset="0"/>
                <a:cs typeface="Arial" pitchFamily="34" charset="0"/>
              </a:rPr>
              <a:t> </a:t>
            </a:r>
            <a:r>
              <a:rPr lang="en-US" sz="1800" dirty="0" err="1">
                <a:latin typeface="Arial" pitchFamily="34" charset="0"/>
                <a:cs typeface="Arial" pitchFamily="34" charset="0"/>
              </a:rPr>
              <a:t>tư</a:t>
            </a:r>
            <a:r>
              <a:rPr lang="en-US" sz="1800" dirty="0">
                <a:latin typeface="Arial" pitchFamily="34" charset="0"/>
                <a:cs typeface="Arial" pitchFamily="34" charset="0"/>
              </a:rPr>
              <a:t> </a:t>
            </a:r>
            <a:r>
              <a:rPr lang="en-US" sz="1800" dirty="0" err="1">
                <a:latin typeface="Arial" pitchFamily="34" charset="0"/>
                <a:cs typeface="Arial" pitchFamily="34" charset="0"/>
              </a:rPr>
              <a:t>liệu</a:t>
            </a:r>
            <a:r>
              <a:rPr lang="en-US" sz="1800" dirty="0">
                <a:latin typeface="Arial" pitchFamily="34" charset="0"/>
                <a:cs typeface="Arial" pitchFamily="34" charset="0"/>
              </a:rPr>
              <a:t> </a:t>
            </a:r>
            <a:r>
              <a:rPr lang="en-US" sz="1800" dirty="0" err="1">
                <a:latin typeface="Arial" pitchFamily="34" charset="0"/>
                <a:cs typeface="Arial" pitchFamily="34" charset="0"/>
              </a:rPr>
              <a:t>từ</a:t>
            </a:r>
            <a:r>
              <a:rPr lang="en-US" sz="1800" dirty="0">
                <a:latin typeface="Arial" pitchFamily="34" charset="0"/>
                <a:cs typeface="Arial" pitchFamily="34" charset="0"/>
              </a:rPr>
              <a:t> </a:t>
            </a:r>
            <a:r>
              <a:rPr lang="en-US" sz="1800" dirty="0" err="1">
                <a:latin typeface="Arial" pitchFamily="34" charset="0"/>
                <a:cs typeface="Arial" pitchFamily="34" charset="0"/>
              </a:rPr>
              <a:t>Mác</a:t>
            </a:r>
            <a:endParaRPr lang="en-US" sz="1800" dirty="0">
              <a:latin typeface="Arial" pitchFamily="34" charset="0"/>
              <a:cs typeface="Arial" pitchFamily="34" charset="0"/>
            </a:endParaRPr>
          </a:p>
        </p:txBody>
      </p:sp>
      <p:sp>
        <p:nvSpPr>
          <p:cNvPr id="48" name="TextBox 47"/>
          <p:cNvSpPr txBox="1">
            <a:spLocks noChangeArrowheads="1"/>
          </p:cNvSpPr>
          <p:nvPr/>
        </p:nvSpPr>
        <p:spPr bwMode="auto">
          <a:xfrm>
            <a:off x="4787900" y="2892425"/>
            <a:ext cx="1633538" cy="369888"/>
          </a:xfrm>
          <a:prstGeom prst="rect">
            <a:avLst/>
          </a:prstGeom>
          <a:noFill/>
          <a:ln w="9525">
            <a:noFill/>
            <a:miter lim="800000"/>
            <a:headEnd/>
            <a:tailEnd/>
          </a:ln>
        </p:spPr>
        <p:txBody>
          <a:bodyPr wrap="none">
            <a:spAutoFit/>
          </a:bodyPr>
          <a:lstStyle/>
          <a:p>
            <a:r>
              <a:rPr lang="en-US" sz="1800" u="sng" dirty="0" err="1">
                <a:latin typeface="Arial" pitchFamily="34" charset="0"/>
                <a:cs typeface="Arial" pitchFamily="34" charset="0"/>
              </a:rPr>
              <a:t>Quan</a:t>
            </a:r>
            <a:r>
              <a:rPr lang="en-US" sz="1800" u="sng" dirty="0">
                <a:latin typeface="Arial" pitchFamily="34" charset="0"/>
                <a:cs typeface="Arial" pitchFamily="34" charset="0"/>
              </a:rPr>
              <a:t> </a:t>
            </a:r>
            <a:r>
              <a:rPr lang="en-US" sz="1800" u="sng" dirty="0" err="1">
                <a:latin typeface="Arial" pitchFamily="34" charset="0"/>
                <a:cs typeface="Arial" pitchFamily="34" charset="0"/>
              </a:rPr>
              <a:t>điểm</a:t>
            </a:r>
            <a:r>
              <a:rPr lang="en-US" sz="1800" u="sng" dirty="0">
                <a:latin typeface="Arial" pitchFamily="34" charset="0"/>
                <a:cs typeface="Arial" pitchFamily="34" charset="0"/>
              </a:rPr>
              <a:t> #1</a:t>
            </a:r>
          </a:p>
        </p:txBody>
      </p:sp>
      <p:sp>
        <p:nvSpPr>
          <p:cNvPr id="49" name="TextBox 48"/>
          <p:cNvSpPr txBox="1">
            <a:spLocks noChangeArrowheads="1"/>
          </p:cNvSpPr>
          <p:nvPr/>
        </p:nvSpPr>
        <p:spPr bwMode="auto">
          <a:xfrm>
            <a:off x="4787900" y="3181350"/>
            <a:ext cx="3960813" cy="646113"/>
          </a:xfrm>
          <a:prstGeom prst="rect">
            <a:avLst/>
          </a:prstGeom>
          <a:noFill/>
          <a:ln w="9525">
            <a:noFill/>
            <a:miter lim="800000"/>
            <a:headEnd/>
            <a:tailEnd/>
          </a:ln>
        </p:spPr>
        <p:txBody>
          <a:bodyPr>
            <a:spAutoFit/>
          </a:bodyPr>
          <a:lstStyle/>
          <a:p>
            <a:r>
              <a:rPr lang="en-US" sz="1800" dirty="0" err="1">
                <a:latin typeface="Arial" pitchFamily="34" charset="0"/>
                <a:cs typeface="Arial" pitchFamily="34" charset="0"/>
              </a:rPr>
              <a:t>Mác</a:t>
            </a:r>
            <a:r>
              <a:rPr lang="en-US" sz="1800" dirty="0">
                <a:latin typeface="Arial" pitchFamily="34" charset="0"/>
                <a:cs typeface="Arial" pitchFamily="34" charset="0"/>
              </a:rPr>
              <a:t> </a:t>
            </a:r>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thể</a:t>
            </a:r>
            <a:r>
              <a:rPr lang="en-US" sz="1800" dirty="0">
                <a:latin typeface="Arial" pitchFamily="34" charset="0"/>
                <a:cs typeface="Arial" pitchFamily="34" charset="0"/>
              </a:rPr>
              <a:t> </a:t>
            </a:r>
            <a:r>
              <a:rPr lang="en-US" sz="1800" dirty="0" err="1">
                <a:latin typeface="Arial" pitchFamily="34" charset="0"/>
                <a:cs typeface="Arial" pitchFamily="34" charset="0"/>
              </a:rPr>
              <a:t>viết</a:t>
            </a:r>
            <a:r>
              <a:rPr lang="en-US" sz="1800" dirty="0">
                <a:latin typeface="Arial" pitchFamily="34" charset="0"/>
                <a:cs typeface="Arial" pitchFamily="34" charset="0"/>
              </a:rPr>
              <a:t> </a:t>
            </a:r>
            <a:r>
              <a:rPr lang="en-US" sz="1800" dirty="0" err="1">
                <a:latin typeface="Arial" pitchFamily="34" charset="0"/>
                <a:cs typeface="Arial" pitchFamily="34" charset="0"/>
              </a:rPr>
              <a:t>trong</a:t>
            </a:r>
            <a:r>
              <a:rPr lang="en-US" sz="1800" dirty="0">
                <a:latin typeface="Arial" pitchFamily="34" charset="0"/>
                <a:cs typeface="Arial" pitchFamily="34" charset="0"/>
              </a:rPr>
              <a:t> </a:t>
            </a:r>
            <a:r>
              <a:rPr lang="en-US" sz="1800" dirty="0" err="1">
                <a:latin typeface="Arial" pitchFamily="34" charset="0"/>
                <a:cs typeface="Arial" pitchFamily="34" charset="0"/>
              </a:rPr>
              <a:t>khoảng</a:t>
            </a:r>
            <a:r>
              <a:rPr lang="en-US" sz="1800" dirty="0">
                <a:latin typeface="Arial" pitchFamily="34" charset="0"/>
                <a:cs typeface="Arial" pitchFamily="34" charset="0"/>
              </a:rPr>
              <a:t> </a:t>
            </a:r>
            <a:r>
              <a:rPr lang="en-US" sz="1800" dirty="0" err="1">
                <a:latin typeface="Arial" pitchFamily="34" charset="0"/>
                <a:cs typeface="Arial" pitchFamily="34" charset="0"/>
              </a:rPr>
              <a:t>từ</a:t>
            </a:r>
            <a:r>
              <a:rPr lang="en-US" sz="1800" dirty="0">
                <a:latin typeface="Arial" pitchFamily="34" charset="0"/>
                <a:cs typeface="Arial" pitchFamily="34" charset="0"/>
              </a:rPr>
              <a:t> 50-70</a:t>
            </a:r>
          </a:p>
        </p:txBody>
      </p:sp>
      <p:sp>
        <p:nvSpPr>
          <p:cNvPr id="52" name="TextBox 51"/>
          <p:cNvSpPr txBox="1">
            <a:spLocks noChangeArrowheads="1"/>
          </p:cNvSpPr>
          <p:nvPr/>
        </p:nvSpPr>
        <p:spPr bwMode="auto">
          <a:xfrm>
            <a:off x="4787900" y="4221163"/>
            <a:ext cx="1633538" cy="369887"/>
          </a:xfrm>
          <a:prstGeom prst="rect">
            <a:avLst/>
          </a:prstGeom>
          <a:noFill/>
          <a:ln w="9525">
            <a:noFill/>
            <a:miter lim="800000"/>
            <a:headEnd/>
            <a:tailEnd/>
          </a:ln>
        </p:spPr>
        <p:txBody>
          <a:bodyPr wrap="none">
            <a:spAutoFit/>
          </a:bodyPr>
          <a:lstStyle/>
          <a:p>
            <a:r>
              <a:rPr lang="en-US" sz="1800" u="sng" dirty="0" err="1">
                <a:latin typeface="Arial" pitchFamily="34" charset="0"/>
                <a:cs typeface="Arial" pitchFamily="34" charset="0"/>
              </a:rPr>
              <a:t>Quan</a:t>
            </a:r>
            <a:r>
              <a:rPr lang="en-US" sz="1800" u="sng" dirty="0">
                <a:latin typeface="Arial" pitchFamily="34" charset="0"/>
                <a:cs typeface="Arial" pitchFamily="34" charset="0"/>
              </a:rPr>
              <a:t> </a:t>
            </a:r>
            <a:r>
              <a:rPr lang="en-US" sz="1800" u="sng" dirty="0" err="1">
                <a:latin typeface="Arial" pitchFamily="34" charset="0"/>
                <a:cs typeface="Arial" pitchFamily="34" charset="0"/>
              </a:rPr>
              <a:t>điểm</a:t>
            </a:r>
            <a:r>
              <a:rPr lang="en-US" sz="1800" u="sng" dirty="0">
                <a:latin typeface="Arial" pitchFamily="34" charset="0"/>
                <a:cs typeface="Arial" pitchFamily="34" charset="0"/>
              </a:rPr>
              <a:t> #2</a:t>
            </a:r>
          </a:p>
        </p:txBody>
      </p:sp>
      <p:sp>
        <p:nvSpPr>
          <p:cNvPr id="53" name="TextBox 52"/>
          <p:cNvSpPr txBox="1">
            <a:spLocks noChangeArrowheads="1"/>
          </p:cNvSpPr>
          <p:nvPr/>
        </p:nvSpPr>
        <p:spPr bwMode="auto">
          <a:xfrm>
            <a:off x="4787900" y="4508500"/>
            <a:ext cx="3313113" cy="369888"/>
          </a:xfrm>
          <a:prstGeom prst="rect">
            <a:avLst/>
          </a:prstGeom>
          <a:noFill/>
          <a:ln w="9525">
            <a:noFill/>
            <a:miter lim="800000"/>
            <a:headEnd/>
            <a:tailEnd/>
          </a:ln>
        </p:spPr>
        <p:txBody>
          <a:bodyPr>
            <a:spAutoFit/>
          </a:bodyPr>
          <a:lstStyle/>
          <a:p>
            <a:r>
              <a:rPr lang="en-US" sz="1800" dirty="0" err="1">
                <a:latin typeface="Arial" pitchFamily="34" charset="0"/>
                <a:cs typeface="Arial" pitchFamily="34" charset="0"/>
              </a:rPr>
              <a:t>Mác</a:t>
            </a:r>
            <a:r>
              <a:rPr lang="en-US" sz="1800" dirty="0">
                <a:latin typeface="Arial" pitchFamily="34" charset="0"/>
                <a:cs typeface="Arial" pitchFamily="34" charset="0"/>
              </a:rPr>
              <a:t> </a:t>
            </a:r>
            <a:r>
              <a:rPr lang="en-US" sz="1800" dirty="0" err="1">
                <a:latin typeface="Arial" pitchFamily="34" charset="0"/>
                <a:cs typeface="Arial" pitchFamily="34" charset="0"/>
              </a:rPr>
              <a:t>viết</a:t>
            </a:r>
            <a:r>
              <a:rPr lang="en-US" sz="1800" dirty="0">
                <a:latin typeface="Arial" pitchFamily="34" charset="0"/>
                <a:cs typeface="Arial" pitchFamily="34" charset="0"/>
              </a:rPr>
              <a:t> </a:t>
            </a:r>
            <a:r>
              <a:rPr lang="en-US" sz="1800" dirty="0" err="1">
                <a:latin typeface="Arial" pitchFamily="34" charset="0"/>
                <a:cs typeface="Arial" pitchFamily="34" charset="0"/>
              </a:rPr>
              <a:t>trong</a:t>
            </a:r>
            <a:r>
              <a:rPr lang="en-US" sz="1800" dirty="0">
                <a:latin typeface="Arial" pitchFamily="34" charset="0"/>
                <a:cs typeface="Arial" pitchFamily="34" charset="0"/>
              </a:rPr>
              <a:t> </a:t>
            </a:r>
            <a:r>
              <a:rPr lang="en-US" sz="1800" dirty="0" err="1">
                <a:latin typeface="Arial" pitchFamily="34" charset="0"/>
                <a:cs typeface="Arial" pitchFamily="34" charset="0"/>
              </a:rPr>
              <a:t>khoảng</a:t>
            </a:r>
            <a:r>
              <a:rPr lang="en-US" sz="1800" dirty="0">
                <a:latin typeface="Arial" pitchFamily="34" charset="0"/>
                <a:cs typeface="Arial" pitchFamily="34" charset="0"/>
              </a:rPr>
              <a:t> 65-70</a:t>
            </a:r>
          </a:p>
        </p:txBody>
      </p:sp>
      <p:sp>
        <p:nvSpPr>
          <p:cNvPr id="54" name="TextBox 53"/>
          <p:cNvSpPr txBox="1">
            <a:spLocks noChangeArrowheads="1"/>
          </p:cNvSpPr>
          <p:nvPr/>
        </p:nvSpPr>
        <p:spPr bwMode="auto">
          <a:xfrm>
            <a:off x="4987925" y="4868863"/>
            <a:ext cx="3687763" cy="646112"/>
          </a:xfrm>
          <a:prstGeom prst="rect">
            <a:avLst/>
          </a:prstGeom>
          <a:noFill/>
          <a:ln w="9525">
            <a:noFill/>
            <a:miter lim="800000"/>
            <a:headEnd/>
            <a:tailEnd/>
          </a:ln>
        </p:spPr>
        <p:txBody>
          <a:bodyPr>
            <a:spAutoFit/>
          </a:bodyPr>
          <a:lstStyle/>
          <a:p>
            <a:pPr marL="354013" indent="-354013"/>
            <a:r>
              <a:rPr lang="en-US" sz="1800" dirty="0">
                <a:latin typeface="Arial" pitchFamily="34" charset="0"/>
                <a:cs typeface="Arial" pitchFamily="34" charset="0"/>
              </a:rPr>
              <a:t>(1) </a:t>
            </a:r>
            <a:r>
              <a:rPr lang="en-US" sz="1800" dirty="0" err="1">
                <a:latin typeface="Arial" pitchFamily="34" charset="0"/>
                <a:cs typeface="Arial" pitchFamily="34" charset="0"/>
              </a:rPr>
              <a:t>Mathiơ</a:t>
            </a:r>
            <a:r>
              <a:rPr lang="en-US" sz="1800" dirty="0">
                <a:latin typeface="Arial" pitchFamily="34" charset="0"/>
                <a:cs typeface="Arial" pitchFamily="34" charset="0"/>
              </a:rPr>
              <a:t> </a:t>
            </a:r>
            <a:r>
              <a:rPr lang="en-US" sz="1800" dirty="0" err="1">
                <a:latin typeface="Arial" pitchFamily="34" charset="0"/>
                <a:cs typeface="Arial" pitchFamily="34" charset="0"/>
              </a:rPr>
              <a:t>viết</a:t>
            </a:r>
            <a:r>
              <a:rPr lang="en-US" sz="1800" dirty="0">
                <a:latin typeface="Arial" pitchFamily="34" charset="0"/>
                <a:cs typeface="Arial" pitchFamily="34" charset="0"/>
              </a:rPr>
              <a:t> </a:t>
            </a:r>
            <a:r>
              <a:rPr lang="en-US" sz="1800" dirty="0" err="1">
                <a:latin typeface="Arial" pitchFamily="34" charset="0"/>
                <a:cs typeface="Arial" pitchFamily="34" charset="0"/>
              </a:rPr>
              <a:t>đầu</a:t>
            </a:r>
            <a:r>
              <a:rPr lang="en-US" sz="1800" dirty="0">
                <a:latin typeface="Arial" pitchFamily="34" charset="0"/>
                <a:cs typeface="Arial" pitchFamily="34" charset="0"/>
              </a:rPr>
              <a:t> </a:t>
            </a:r>
            <a:r>
              <a:rPr lang="en-US" sz="1800" dirty="0" err="1">
                <a:latin typeface="Arial" pitchFamily="34" charset="0"/>
                <a:cs typeface="Arial" pitchFamily="34" charset="0"/>
              </a:rPr>
              <a:t>thập</a:t>
            </a:r>
            <a:r>
              <a:rPr lang="en-US" sz="1800" dirty="0">
                <a:latin typeface="Arial" pitchFamily="34" charset="0"/>
                <a:cs typeface="Arial" pitchFamily="34" charset="0"/>
              </a:rPr>
              <a:t> </a:t>
            </a:r>
            <a:r>
              <a:rPr lang="en-US" sz="1800" dirty="0" err="1">
                <a:latin typeface="Arial" pitchFamily="34" charset="0"/>
                <a:cs typeface="Arial" pitchFamily="34" charset="0"/>
              </a:rPr>
              <a:t>niên</a:t>
            </a:r>
            <a:r>
              <a:rPr lang="en-US" sz="1800" dirty="0">
                <a:latin typeface="Arial" pitchFamily="34" charset="0"/>
                <a:cs typeface="Arial" pitchFamily="34" charset="0"/>
              </a:rPr>
              <a:t> 50 (</a:t>
            </a:r>
            <a:r>
              <a:rPr lang="en-US" sz="1800" dirty="0" err="1">
                <a:latin typeface="Arial" pitchFamily="34" charset="0"/>
                <a:cs typeface="Arial" pitchFamily="34" charset="0"/>
              </a:rPr>
              <a:t>xem</a:t>
            </a:r>
            <a:r>
              <a:rPr lang="en-US" sz="1800" dirty="0">
                <a:latin typeface="Arial" pitchFamily="34" charset="0"/>
                <a:cs typeface="Arial" pitchFamily="34" charset="0"/>
              </a:rPr>
              <a:t> </a:t>
            </a:r>
            <a:r>
              <a:rPr lang="en-US" sz="1800" dirty="0" err="1">
                <a:latin typeface="Arial" pitchFamily="34" charset="0"/>
                <a:cs typeface="Arial" pitchFamily="34" charset="0"/>
              </a:rPr>
              <a:t>bài</a:t>
            </a:r>
            <a:r>
              <a:rPr lang="en-US" sz="1800" dirty="0">
                <a:latin typeface="Arial" pitchFamily="34" charset="0"/>
                <a:cs typeface="Arial" pitchFamily="34" charset="0"/>
              </a:rPr>
              <a:t> </a:t>
            </a:r>
            <a:r>
              <a:rPr lang="en-US" sz="1800" dirty="0" err="1">
                <a:latin typeface="Arial" pitchFamily="34" charset="0"/>
                <a:cs typeface="Arial" pitchFamily="34" charset="0"/>
              </a:rPr>
              <a:t>Mathiơ</a:t>
            </a:r>
            <a:r>
              <a:rPr lang="en-US" sz="1800" dirty="0">
                <a:latin typeface="Arial" pitchFamily="34" charset="0"/>
                <a:cs typeface="Arial" pitchFamily="34" charset="0"/>
              </a:rPr>
              <a:t>)</a:t>
            </a:r>
          </a:p>
        </p:txBody>
      </p:sp>
      <p:sp>
        <p:nvSpPr>
          <p:cNvPr id="55" name="TextBox 54"/>
          <p:cNvSpPr txBox="1">
            <a:spLocks noChangeArrowheads="1"/>
          </p:cNvSpPr>
          <p:nvPr/>
        </p:nvSpPr>
        <p:spPr bwMode="auto">
          <a:xfrm>
            <a:off x="5003800" y="5516563"/>
            <a:ext cx="3600450" cy="646112"/>
          </a:xfrm>
          <a:prstGeom prst="rect">
            <a:avLst/>
          </a:prstGeom>
          <a:noFill/>
          <a:ln w="9525">
            <a:noFill/>
            <a:miter lim="800000"/>
            <a:headEnd/>
            <a:tailEnd/>
          </a:ln>
        </p:spPr>
        <p:txBody>
          <a:bodyPr>
            <a:spAutoFit/>
          </a:bodyPr>
          <a:lstStyle/>
          <a:p>
            <a:pPr marL="354013" indent="-354013"/>
            <a:r>
              <a:rPr lang="en-US" sz="1800" dirty="0">
                <a:solidFill>
                  <a:srgbClr val="FFFFFF"/>
                </a:solidFill>
                <a:latin typeface="Arial" pitchFamily="34" charset="0"/>
                <a:cs typeface="Arial" pitchFamily="34" charset="0"/>
              </a:rPr>
              <a:t>(</a:t>
            </a:r>
            <a:r>
              <a:rPr lang="en-US" sz="1800" dirty="0">
                <a:latin typeface="Arial" pitchFamily="34" charset="0"/>
                <a:cs typeface="Arial" pitchFamily="34" charset="0"/>
              </a:rPr>
              <a:t>2) Luca </a:t>
            </a:r>
            <a:r>
              <a:rPr lang="en-US" sz="1800" dirty="0" err="1">
                <a:latin typeface="Arial" pitchFamily="34" charset="0"/>
                <a:cs typeface="Arial" pitchFamily="34" charset="0"/>
              </a:rPr>
              <a:t>viết</a:t>
            </a:r>
            <a:r>
              <a:rPr lang="en-US" sz="1800" dirty="0">
                <a:latin typeface="Arial" pitchFamily="34" charset="0"/>
                <a:cs typeface="Arial" pitchFamily="34" charset="0"/>
              </a:rPr>
              <a:t> 59-63 (</a:t>
            </a:r>
            <a:r>
              <a:rPr lang="en-US" sz="1800" dirty="0" err="1">
                <a:latin typeface="Arial" pitchFamily="34" charset="0"/>
                <a:cs typeface="Arial" pitchFamily="34" charset="0"/>
              </a:rPr>
              <a:t>xem</a:t>
            </a:r>
            <a:r>
              <a:rPr lang="en-US" sz="1800" dirty="0">
                <a:latin typeface="Arial" pitchFamily="34" charset="0"/>
                <a:cs typeface="Arial" pitchFamily="34" charset="0"/>
              </a:rPr>
              <a:t> </a:t>
            </a:r>
            <a:r>
              <a:rPr lang="en-US" sz="1800" dirty="0" err="1">
                <a:latin typeface="Arial" pitchFamily="34" charset="0"/>
                <a:cs typeface="Arial" pitchFamily="34" charset="0"/>
              </a:rPr>
              <a:t>bài</a:t>
            </a:r>
            <a:r>
              <a:rPr lang="en-US" sz="1800" dirty="0">
                <a:latin typeface="Arial" pitchFamily="34" charset="0"/>
                <a:cs typeface="Arial" pitchFamily="34" charset="0"/>
              </a:rPr>
              <a:t> Luca)</a:t>
            </a:r>
          </a:p>
        </p:txBody>
      </p:sp>
      <p:cxnSp>
        <p:nvCxnSpPr>
          <p:cNvPr id="12" name="Straight Connector 11"/>
          <p:cNvCxnSpPr>
            <a:cxnSpLocks noChangeShapeType="1"/>
          </p:cNvCxnSpPr>
          <p:nvPr/>
        </p:nvCxnSpPr>
        <p:spPr bwMode="auto">
          <a:xfrm>
            <a:off x="5562600" y="1219200"/>
            <a:ext cx="0" cy="576262"/>
          </a:xfrm>
          <a:prstGeom prst="line">
            <a:avLst/>
          </a:prstGeom>
          <a:noFill/>
          <a:ln w="57150">
            <a:solidFill>
              <a:schemeClr val="tx1"/>
            </a:solidFill>
            <a:round/>
            <a:headEnd/>
            <a:tailEnd/>
          </a:ln>
        </p:spPr>
      </p:cxnSp>
      <p:cxnSp>
        <p:nvCxnSpPr>
          <p:cNvPr id="58" name="Straight Connector 57"/>
          <p:cNvCxnSpPr>
            <a:cxnSpLocks noChangeShapeType="1"/>
          </p:cNvCxnSpPr>
          <p:nvPr/>
        </p:nvCxnSpPr>
        <p:spPr bwMode="auto">
          <a:xfrm>
            <a:off x="7524750" y="1268413"/>
            <a:ext cx="0" cy="576262"/>
          </a:xfrm>
          <a:prstGeom prst="line">
            <a:avLst/>
          </a:prstGeom>
          <a:noFill/>
          <a:ln w="57150">
            <a:solidFill>
              <a:schemeClr val="tx1"/>
            </a:solidFill>
            <a:round/>
            <a:headEnd/>
            <a:tailEnd/>
          </a:ln>
        </p:spPr>
      </p:cxnSp>
      <p:sp>
        <p:nvSpPr>
          <p:cNvPr id="52261" name="TextBox 58"/>
          <p:cNvSpPr txBox="1">
            <a:spLocks noChangeArrowheads="1"/>
          </p:cNvSpPr>
          <p:nvPr/>
        </p:nvSpPr>
        <p:spPr bwMode="auto">
          <a:xfrm>
            <a:off x="2916238" y="796925"/>
            <a:ext cx="3305175" cy="369888"/>
          </a:xfrm>
          <a:prstGeom prst="rect">
            <a:avLst/>
          </a:prstGeom>
          <a:noFill/>
          <a:ln w="9525">
            <a:noFill/>
            <a:miter lim="800000"/>
            <a:headEnd/>
            <a:tailEnd/>
          </a:ln>
        </p:spPr>
        <p:txBody>
          <a:bodyPr wrap="none">
            <a:spAutoFit/>
          </a:bodyPr>
          <a:lstStyle/>
          <a:p>
            <a:r>
              <a:rPr lang="en-US" sz="1800">
                <a:solidFill>
                  <a:srgbClr val="FFFFFF"/>
                </a:solidFill>
                <a:latin typeface="Arial" pitchFamily="34" charset="0"/>
                <a:cs typeface="Arial" pitchFamily="34" charset="0"/>
              </a:rPr>
              <a:t>Trích từ </a:t>
            </a:r>
            <a:r>
              <a:rPr lang="en-US" sz="1800" i="1">
                <a:solidFill>
                  <a:srgbClr val="FFFFFF"/>
                </a:solidFill>
                <a:latin typeface="Arial" pitchFamily="34" charset="0"/>
                <a:cs typeface="Arial" pitchFamily="34" charset="0"/>
              </a:rPr>
              <a:t>NIV Study Bible, </a:t>
            </a:r>
            <a:r>
              <a:rPr lang="en-US" sz="1800">
                <a:solidFill>
                  <a:srgbClr val="FFFFFF"/>
                </a:solidFill>
                <a:latin typeface="Arial" pitchFamily="34" charset="0"/>
                <a:cs typeface="Arial" pitchFamily="34" charset="0"/>
              </a:rPr>
              <a:t>1431</a:t>
            </a:r>
            <a:endParaRPr lang="en-US" sz="1800" i="1">
              <a:solidFill>
                <a:srgbClr val="FFFFFF"/>
              </a:solidFill>
              <a:latin typeface="Arial" pitchFamily="34" charset="0"/>
              <a:cs typeface="Arial" pitchFamily="34" charset="0"/>
            </a:endParaRPr>
          </a:p>
        </p:txBody>
      </p:sp>
      <p:grpSp>
        <p:nvGrpSpPr>
          <p:cNvPr id="2" name="Group 14"/>
          <p:cNvGrpSpPr>
            <a:grpSpLocks/>
          </p:cNvGrpSpPr>
          <p:nvPr/>
        </p:nvGrpSpPr>
        <p:grpSpPr bwMode="auto">
          <a:xfrm>
            <a:off x="4114800" y="3810000"/>
            <a:ext cx="4797425" cy="2873375"/>
            <a:chOff x="2500" y="2070"/>
            <a:chExt cx="2941" cy="1810"/>
          </a:xfrm>
        </p:grpSpPr>
        <p:sp>
          <p:nvSpPr>
            <p:cNvPr id="52263" name="Rectangle 7"/>
            <p:cNvSpPr>
              <a:spLocks noChangeArrowheads="1"/>
            </p:cNvSpPr>
            <p:nvPr/>
          </p:nvSpPr>
          <p:spPr bwMode="auto">
            <a:xfrm>
              <a:off x="2897" y="2296"/>
              <a:ext cx="2544" cy="1584"/>
            </a:xfrm>
            <a:prstGeom prst="rect">
              <a:avLst/>
            </a:prstGeom>
            <a:noFill/>
            <a:ln w="57150">
              <a:solidFill>
                <a:srgbClr val="FF0000"/>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pic>
          <p:nvPicPr>
            <p:cNvPr id="52264" name="Picture 13" descr="j0236214"/>
            <p:cNvPicPr>
              <a:picLocks noChangeAspect="1" noChangeArrowheads="1" noCrop="1"/>
            </p:cNvPicPr>
            <p:nvPr/>
          </p:nvPicPr>
          <p:blipFill>
            <a:blip r:embed="rId4" cstate="print"/>
            <a:srcRect/>
            <a:stretch>
              <a:fillRect/>
            </a:stretch>
          </p:blipFill>
          <p:spPr bwMode="auto">
            <a:xfrm>
              <a:off x="2500" y="2070"/>
              <a:ext cx="678" cy="594"/>
            </a:xfrm>
            <a:prstGeom prst="rect">
              <a:avLst/>
            </a:prstGeom>
            <a:noFill/>
            <a:ln w="9525">
              <a:noFill/>
              <a:miter lim="800000"/>
              <a:headEnd/>
              <a:tailEnd/>
            </a:ln>
          </p:spPr>
        </p:pic>
      </p:gr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6048375" cy="1041400"/>
          </a:xfrm>
        </p:spPr>
        <p:txBody>
          <a:bodyPr>
            <a:normAutofit fontScale="90000"/>
          </a:bodyPr>
          <a:lstStyle/>
          <a:p>
            <a:pPr>
              <a:defRPr/>
            </a:pPr>
            <a:r>
              <a:rPr lang="en-US" dirty="0" err="1" smtClean="0">
                <a:latin typeface="Arial" pitchFamily="34" charset="0"/>
              </a:rPr>
              <a:t>Nhận</a:t>
            </a:r>
            <a:r>
              <a:rPr lang="en-US" dirty="0" smtClean="0">
                <a:latin typeface="Arial" pitchFamily="34" charset="0"/>
              </a:rPr>
              <a:t> </a:t>
            </a:r>
            <a:r>
              <a:rPr lang="en-US" dirty="0" err="1" smtClean="0">
                <a:latin typeface="Arial" pitchFamily="34" charset="0"/>
              </a:rPr>
              <a:t>xét</a:t>
            </a:r>
            <a:r>
              <a:rPr lang="en-US" dirty="0" smtClean="0">
                <a:latin typeface="Arial" pitchFamily="34" charset="0"/>
              </a:rPr>
              <a:t> </a:t>
            </a:r>
            <a:r>
              <a:rPr lang="en-US" dirty="0" err="1" smtClean="0">
                <a:latin typeface="Arial" pitchFamily="34" charset="0"/>
              </a:rPr>
              <a:t>về</a:t>
            </a:r>
            <a:r>
              <a:rPr lang="en-US" dirty="0" smtClean="0">
                <a:latin typeface="Arial" pitchFamily="34" charset="0"/>
              </a:rPr>
              <a:t> </a:t>
            </a:r>
            <a:br>
              <a:rPr lang="en-US" dirty="0" smtClean="0">
                <a:latin typeface="Arial" pitchFamily="34" charset="0"/>
              </a:rPr>
            </a:br>
            <a:r>
              <a:rPr lang="en-US" dirty="0" err="1" smtClean="0">
                <a:latin typeface="Arial" pitchFamily="34" charset="0"/>
              </a:rPr>
              <a:t>Cấu</a:t>
            </a:r>
            <a:r>
              <a:rPr lang="en-US" dirty="0" smtClean="0">
                <a:latin typeface="Arial" pitchFamily="34" charset="0"/>
              </a:rPr>
              <a:t> </a:t>
            </a:r>
            <a:r>
              <a:rPr lang="en-US" dirty="0" err="1" smtClean="0">
                <a:latin typeface="Arial" pitchFamily="34" charset="0"/>
              </a:rPr>
              <a:t>trúc</a:t>
            </a:r>
            <a:r>
              <a:rPr lang="en-US" dirty="0" smtClean="0">
                <a:latin typeface="Arial" pitchFamily="34" charset="0"/>
              </a:rPr>
              <a:t> </a:t>
            </a:r>
            <a:r>
              <a:rPr lang="en-US" dirty="0" err="1" smtClean="0">
                <a:latin typeface="Arial" pitchFamily="34" charset="0"/>
              </a:rPr>
              <a:t>Tân</a:t>
            </a:r>
            <a:r>
              <a:rPr lang="en-US" dirty="0" smtClean="0">
                <a:latin typeface="Arial" pitchFamily="34" charset="0"/>
              </a:rPr>
              <a:t> </a:t>
            </a:r>
            <a:r>
              <a:rPr lang="en-US" dirty="0" err="1" smtClean="0">
                <a:latin typeface="Arial" pitchFamily="34" charset="0"/>
              </a:rPr>
              <a:t>Ước</a:t>
            </a:r>
            <a:endParaRPr lang="en-US" dirty="0" smtClean="0">
              <a:latin typeface="Arial" pitchFamily="34" charset="0"/>
            </a:endParaRPr>
          </a:p>
        </p:txBody>
      </p:sp>
      <p:sp>
        <p:nvSpPr>
          <p:cNvPr id="39939" name="Text Box 5"/>
          <p:cNvSpPr txBox="1">
            <a:spLocks noChangeArrowheads="1"/>
          </p:cNvSpPr>
          <p:nvPr/>
        </p:nvSpPr>
        <p:spPr bwMode="auto">
          <a:xfrm>
            <a:off x="8578850" y="44450"/>
            <a:ext cx="527050" cy="461963"/>
          </a:xfrm>
          <a:prstGeom prst="rect">
            <a:avLst/>
          </a:prstGeom>
          <a:solidFill>
            <a:schemeClr val="bg2"/>
          </a:solidFill>
          <a:ln w="9525">
            <a:noFill/>
            <a:miter lim="800000"/>
            <a:headEnd/>
            <a:tailEnd/>
          </a:ln>
        </p:spPr>
        <p:txBody>
          <a:bodyPr wrap="none">
            <a:spAutoFit/>
          </a:bodyPr>
          <a:lstStyle/>
          <a:p>
            <a:r>
              <a:rPr lang="en-US" b="1">
                <a:solidFill>
                  <a:srgbClr val="FFFFFF"/>
                </a:solidFill>
                <a:latin typeface="Arial" pitchFamily="34" charset="0"/>
                <a:cs typeface="Arial" pitchFamily="34" charset="0"/>
              </a:rPr>
              <a:t>21</a:t>
            </a:r>
          </a:p>
        </p:txBody>
      </p:sp>
      <p:sp>
        <p:nvSpPr>
          <p:cNvPr id="4" name="TextBox 3"/>
          <p:cNvSpPr txBox="1"/>
          <p:nvPr/>
        </p:nvSpPr>
        <p:spPr>
          <a:xfrm>
            <a:off x="179512" y="1622404"/>
            <a:ext cx="8964488" cy="5262979"/>
          </a:xfrm>
          <a:prstGeom prst="rect">
            <a:avLst/>
          </a:prstGeom>
          <a:noFill/>
          <a:effectLst/>
        </p:spPr>
        <p:txBody>
          <a:bodyPr>
            <a:spAutoFit/>
          </a:bodyPr>
          <a:lstStyle/>
          <a:p>
            <a:pPr marL="342900" indent="-342900">
              <a:buClr>
                <a:schemeClr val="accent2"/>
              </a:buClr>
              <a:buFont typeface="Arial"/>
              <a:buChar char="•"/>
              <a:defRPr/>
            </a:pPr>
            <a:r>
              <a:rPr lang="en-US" sz="2800" dirty="0" err="1">
                <a:solidFill>
                  <a:srgbClr val="FFFFFF"/>
                </a:solidFill>
                <a:effectLst>
                  <a:glow rad="114300">
                    <a:srgbClr val="000000">
                      <a:alpha val="88000"/>
                    </a:srgbClr>
                  </a:glow>
                </a:effectLst>
                <a:latin typeface="Arial"/>
                <a:ea typeface="ＭＳ Ｐゴシック" charset="0"/>
                <a:cs typeface="Arial"/>
              </a:rPr>
              <a:t>Các</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sách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Phúc</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âm</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và</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Công</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vụ</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hình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thành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nền</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tảng</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chính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và</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phụ</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của</a:t>
            </a:r>
            <a:r>
              <a:rPr lang="en-US" sz="2800" dirty="0">
                <a:solidFill>
                  <a:srgbClr val="FFFFFF"/>
                </a:solidFill>
                <a:effectLst>
                  <a:glow rad="114300">
                    <a:srgbClr val="000000">
                      <a:alpha val="88000"/>
                    </a:srgbClr>
                  </a:glow>
                </a:effectLst>
                <a:latin typeface="Arial"/>
                <a:ea typeface="ＭＳ Ｐゴシック" charset="0"/>
                <a:cs typeface="Arial"/>
              </a:rPr>
              <a:t> </a:t>
            </a:r>
            <a:r>
              <a:rPr lang="vi-VN" sz="2800" dirty="0">
                <a:solidFill>
                  <a:srgbClr val="FFFFFF"/>
                </a:solidFill>
                <a:effectLst>
                  <a:glow rad="114300">
                    <a:srgbClr val="000000">
                      <a:alpha val="88000"/>
                    </a:srgbClr>
                  </a:glow>
                </a:effectLst>
                <a:latin typeface="Arial"/>
                <a:ea typeface="ＭＳ Ｐゴシック" charset="0"/>
                <a:cs typeface="Arial"/>
              </a:rPr>
              <a:t>Tân Ước</a:t>
            </a:r>
            <a:r>
              <a:rPr lang="en-US" sz="2800" dirty="0">
                <a:solidFill>
                  <a:srgbClr val="FFFFFF"/>
                </a:solidFill>
                <a:effectLst>
                  <a:glow rad="114300">
                    <a:srgbClr val="000000">
                      <a:alpha val="88000"/>
                    </a:srgbClr>
                  </a:glow>
                </a:effectLst>
                <a:latin typeface="Arial"/>
                <a:ea typeface="ＭＳ Ｐゴシック" charset="0"/>
                <a:cs typeface="Arial"/>
              </a:rPr>
              <a:t>. </a:t>
            </a:r>
          </a:p>
          <a:p>
            <a:pPr marL="342900" indent="-342900">
              <a:buClr>
                <a:schemeClr val="accent2"/>
              </a:buClr>
              <a:buFont typeface="Arial"/>
              <a:buChar char="•"/>
              <a:defRPr/>
            </a:pPr>
            <a:r>
              <a:rPr lang="en-US" sz="2800" dirty="0" err="1">
                <a:solidFill>
                  <a:srgbClr val="FFFFFF"/>
                </a:solidFill>
                <a:effectLst>
                  <a:glow rad="114300">
                    <a:srgbClr val="000000">
                      <a:alpha val="88000"/>
                    </a:srgbClr>
                  </a:glow>
                </a:effectLst>
                <a:latin typeface="Arial"/>
                <a:ea typeface="ＭＳ Ｐゴシック" charset="0"/>
                <a:cs typeface="Arial"/>
              </a:rPr>
              <a:t>Bốn</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sách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Phúc</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Âm</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được</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đặt</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tên</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theo</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trước</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giả</a:t>
            </a:r>
            <a:r>
              <a:rPr lang="en-US" sz="2800" dirty="0">
                <a:solidFill>
                  <a:srgbClr val="FFFFFF"/>
                </a:solidFill>
                <a:effectLst>
                  <a:glow rad="114300">
                    <a:srgbClr val="000000">
                      <a:alpha val="88000"/>
                    </a:srgbClr>
                  </a:glow>
                </a:effectLst>
                <a:latin typeface="Arial"/>
                <a:ea typeface="ＭＳ Ｐゴシック" charset="0"/>
                <a:cs typeface="Arial"/>
              </a:rPr>
              <a:t>.</a:t>
            </a:r>
          </a:p>
          <a:p>
            <a:pPr marL="342900" indent="-342900">
              <a:buClr>
                <a:schemeClr val="accent2"/>
              </a:buClr>
              <a:buFont typeface="Arial"/>
              <a:buChar char="•"/>
              <a:defRPr/>
            </a:pPr>
            <a:r>
              <a:rPr lang="en-US" sz="2800" dirty="0" err="1">
                <a:solidFill>
                  <a:srgbClr val="FFFFFF"/>
                </a:solidFill>
                <a:effectLst>
                  <a:glow rad="114300">
                    <a:srgbClr val="000000">
                      <a:alpha val="88000"/>
                    </a:srgbClr>
                  </a:glow>
                </a:effectLst>
                <a:latin typeface="Arial"/>
                <a:ea typeface="ＭＳ Ｐゴシック" charset="0"/>
                <a:cs typeface="Arial"/>
              </a:rPr>
              <a:t>Nền</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tảng</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lịch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sử</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là</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hai</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cột</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trụ</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với</a:t>
            </a:r>
            <a:r>
              <a:rPr lang="en-US" sz="2800" dirty="0">
                <a:solidFill>
                  <a:srgbClr val="FFFFFF"/>
                </a:solidFill>
                <a:effectLst>
                  <a:glow rad="114300">
                    <a:srgbClr val="000000">
                      <a:alpha val="88000"/>
                    </a:srgbClr>
                  </a:glow>
                </a:effectLst>
                <a:latin typeface="Arial"/>
                <a:ea typeface="ＭＳ Ｐゴシック" charset="0"/>
                <a:cs typeface="Arial"/>
              </a:rPr>
              <a:t> 9 </a:t>
            </a:r>
            <a:r>
              <a:rPr lang="en-US" sz="2800" dirty="0" err="1">
                <a:solidFill>
                  <a:srgbClr val="FFFFFF"/>
                </a:solidFill>
                <a:effectLst>
                  <a:glow rad="114300">
                    <a:srgbClr val="000000">
                      <a:alpha val="88000"/>
                    </a:srgbClr>
                  </a:glow>
                </a:effectLst>
                <a:latin typeface="Arial"/>
                <a:ea typeface="ＭＳ Ｐゴシック" charset="0"/>
                <a:cs typeface="Arial"/>
              </a:rPr>
              <a:t>sách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mỗi</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bên</a:t>
            </a:r>
            <a:r>
              <a:rPr lang="en-US" sz="2800" dirty="0">
                <a:solidFill>
                  <a:srgbClr val="FFFFFF"/>
                </a:solidFill>
                <a:effectLst>
                  <a:glow rad="114300">
                    <a:srgbClr val="000000">
                      <a:alpha val="88000"/>
                    </a:srgbClr>
                  </a:glow>
                </a:effectLst>
                <a:latin typeface="Arial"/>
                <a:ea typeface="ＭＳ Ｐゴシック" charset="0"/>
                <a:cs typeface="Arial"/>
              </a:rPr>
              <a:t>.</a:t>
            </a:r>
          </a:p>
          <a:p>
            <a:pPr marL="342900" indent="-342900">
              <a:buClr>
                <a:schemeClr val="accent2"/>
              </a:buClr>
              <a:buFont typeface="Arial"/>
              <a:buChar char="•"/>
              <a:defRPr/>
            </a:pPr>
            <a:r>
              <a:rPr lang="en-US" sz="2800" dirty="0" err="1">
                <a:solidFill>
                  <a:srgbClr val="FFFFFF"/>
                </a:solidFill>
                <a:effectLst>
                  <a:glow rad="114300">
                    <a:srgbClr val="000000">
                      <a:alpha val="88000"/>
                    </a:srgbClr>
                  </a:glow>
                </a:effectLst>
                <a:latin typeface="Arial"/>
                <a:ea typeface="ＭＳ Ｐゴシック" charset="0"/>
                <a:cs typeface="Arial"/>
              </a:rPr>
              <a:t>Những</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thư</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Phao-lô</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gởi</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cho</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các</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Hội</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Thánh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bên</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cột</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trái</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đều</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phù</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hợp</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với</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Công</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vụ</a:t>
            </a:r>
            <a:endParaRPr lang="en-US" sz="2800" dirty="0">
              <a:solidFill>
                <a:srgbClr val="FFFFFF"/>
              </a:solidFill>
              <a:effectLst>
                <a:glow rad="114300">
                  <a:srgbClr val="000000">
                    <a:alpha val="88000"/>
                  </a:srgbClr>
                </a:glow>
              </a:effectLst>
              <a:latin typeface="Arial"/>
              <a:ea typeface="ＭＳ Ｐゴシック" charset="0"/>
              <a:cs typeface="Arial"/>
            </a:endParaRPr>
          </a:p>
          <a:p>
            <a:pPr marL="342900" indent="-342900">
              <a:buClr>
                <a:schemeClr val="accent2"/>
              </a:buClr>
              <a:buFont typeface="Arial"/>
              <a:buChar char="•"/>
              <a:defRPr/>
            </a:pPr>
            <a:r>
              <a:rPr lang="en-US" sz="2800" dirty="0" err="1">
                <a:solidFill>
                  <a:srgbClr val="FFFFFF"/>
                </a:solidFill>
                <a:effectLst>
                  <a:glow rad="114300">
                    <a:srgbClr val="000000">
                      <a:alpha val="88000"/>
                    </a:srgbClr>
                  </a:glow>
                </a:effectLst>
                <a:latin typeface="Arial"/>
                <a:ea typeface="ＭＳ Ｐゴシック" charset="0"/>
                <a:cs typeface="Arial"/>
              </a:rPr>
              <a:t>Sau</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sách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Công</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vụ</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Phao</a:t>
            </a:r>
            <a:r>
              <a:rPr lang="en-US" sz="2800" dirty="0">
                <a:solidFill>
                  <a:srgbClr val="FFFFFF"/>
                </a:solidFill>
                <a:effectLst>
                  <a:glow rad="114300">
                    <a:srgbClr val="000000">
                      <a:alpha val="88000"/>
                    </a:srgbClr>
                  </a:glow>
                </a:effectLst>
                <a:latin typeface="Arial"/>
                <a:ea typeface="ＭＳ Ｐゴシック" charset="0"/>
                <a:cs typeface="Arial"/>
              </a:rPr>
              <a:t>-</a:t>
            </a:r>
            <a:r>
              <a:rPr lang="en-US" sz="2800" dirty="0" err="1">
                <a:solidFill>
                  <a:srgbClr val="FFFFFF"/>
                </a:solidFill>
                <a:effectLst>
                  <a:glow rad="114300">
                    <a:srgbClr val="000000">
                      <a:alpha val="88000"/>
                    </a:srgbClr>
                  </a:glow>
                </a:effectLst>
                <a:latin typeface="Arial"/>
                <a:ea typeface="ＭＳ Ｐゴシック" charset="0"/>
                <a:cs typeface="Arial"/>
              </a:rPr>
              <a:t>lô</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không</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còn</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viết</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thư</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nào</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cho</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Hội</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Thánh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nữa</a:t>
            </a:r>
            <a:r>
              <a:rPr lang="en-US" sz="2800" dirty="0">
                <a:solidFill>
                  <a:srgbClr val="FFFFFF"/>
                </a:solidFill>
                <a:effectLst>
                  <a:glow rad="114300">
                    <a:srgbClr val="000000">
                      <a:alpha val="88000"/>
                    </a:srgbClr>
                  </a:glow>
                </a:effectLst>
                <a:latin typeface="Arial"/>
                <a:ea typeface="ＭＳ Ｐゴシック" charset="0"/>
                <a:cs typeface="Arial"/>
              </a:rPr>
              <a:t>.</a:t>
            </a:r>
          </a:p>
          <a:p>
            <a:pPr marL="342900" indent="-342900">
              <a:buClr>
                <a:schemeClr val="accent2"/>
              </a:buClr>
              <a:buFont typeface="Arial"/>
              <a:buChar char="•"/>
              <a:defRPr/>
            </a:pPr>
            <a:r>
              <a:rPr lang="en-US" sz="2800" dirty="0" err="1">
                <a:solidFill>
                  <a:srgbClr val="FFFFFF"/>
                </a:solidFill>
                <a:effectLst>
                  <a:glow rad="114300">
                    <a:srgbClr val="000000">
                      <a:alpha val="88000"/>
                    </a:srgbClr>
                  </a:glow>
                </a:effectLst>
                <a:latin typeface="Arial"/>
                <a:ea typeface="ＭＳ Ｐゴシック" charset="0"/>
                <a:cs typeface="Arial"/>
              </a:rPr>
              <a:t>Thư</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Phao</a:t>
            </a:r>
            <a:r>
              <a:rPr lang="en-US" sz="2800" dirty="0">
                <a:solidFill>
                  <a:srgbClr val="FFFFFF"/>
                </a:solidFill>
                <a:effectLst>
                  <a:glow rad="114300">
                    <a:srgbClr val="000000">
                      <a:alpha val="88000"/>
                    </a:srgbClr>
                  </a:glow>
                </a:effectLst>
                <a:latin typeface="Arial"/>
                <a:ea typeface="ＭＳ Ｐゴシック" charset="0"/>
                <a:cs typeface="Arial"/>
              </a:rPr>
              <a:t>-</a:t>
            </a:r>
            <a:r>
              <a:rPr lang="en-US" sz="2800" dirty="0" err="1">
                <a:solidFill>
                  <a:srgbClr val="FFFFFF"/>
                </a:solidFill>
                <a:effectLst>
                  <a:glow rad="114300">
                    <a:srgbClr val="000000">
                      <a:alpha val="88000"/>
                    </a:srgbClr>
                  </a:glow>
                </a:effectLst>
                <a:latin typeface="Arial"/>
                <a:ea typeface="ＭＳ Ｐゴシック" charset="0"/>
                <a:cs typeface="Arial"/>
              </a:rPr>
              <a:t>lô</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viết</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được</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đặt</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theo</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tên</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người</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nhận</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trong</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khi</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thư</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Tổng</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quát</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đặt</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theo</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tên</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trước</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giả</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trừ</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sách</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Hêbơrơ</a:t>
            </a:r>
            <a:r>
              <a:rPr lang="en-US" sz="2800" dirty="0">
                <a:solidFill>
                  <a:srgbClr val="FFFFFF"/>
                </a:solidFill>
                <a:effectLst>
                  <a:glow rad="114300">
                    <a:srgbClr val="000000">
                      <a:alpha val="88000"/>
                    </a:srgbClr>
                  </a:glow>
                </a:effectLst>
                <a:latin typeface="Arial"/>
                <a:ea typeface="ＭＳ Ｐゴシック" charset="0"/>
                <a:cs typeface="Arial"/>
              </a:rPr>
              <a:t>).</a:t>
            </a:r>
          </a:p>
          <a:p>
            <a:pPr marL="342900" indent="-342900">
              <a:buClr>
                <a:schemeClr val="accent2"/>
              </a:buClr>
              <a:buFont typeface="Arial"/>
              <a:buChar char="•"/>
              <a:defRPr/>
            </a:pPr>
            <a:r>
              <a:rPr lang="en-US" sz="2800" dirty="0" err="1">
                <a:solidFill>
                  <a:srgbClr val="FFFFFF"/>
                </a:solidFill>
                <a:effectLst>
                  <a:glow rad="114300">
                    <a:srgbClr val="000000">
                      <a:alpha val="88000"/>
                    </a:srgbClr>
                  </a:glow>
                </a:effectLst>
                <a:latin typeface="Arial"/>
                <a:ea typeface="ＭＳ Ｐゴシック" charset="0"/>
                <a:cs typeface="Arial"/>
              </a:rPr>
              <a:t>Tất</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cả</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thư</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tín</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Giám</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mục</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đều</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bắt</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đầu</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bằng</a:t>
            </a:r>
            <a:r>
              <a:rPr lang="en-US" sz="2800" dirty="0">
                <a:solidFill>
                  <a:srgbClr val="FFFFFF"/>
                </a:solidFill>
                <a:effectLst>
                  <a:glow rad="114300">
                    <a:srgbClr val="000000">
                      <a:alpha val="88000"/>
                    </a:srgbClr>
                  </a:glow>
                </a:effectLst>
                <a:latin typeface="Arial"/>
                <a:ea typeface="ＭＳ Ｐゴシック" charset="0"/>
                <a:cs typeface="Arial"/>
              </a:rPr>
              <a:t> </a:t>
            </a:r>
            <a:r>
              <a:rPr lang="en-US" sz="2800" dirty="0" err="1">
                <a:solidFill>
                  <a:srgbClr val="FFFFFF"/>
                </a:solidFill>
                <a:effectLst>
                  <a:glow rad="114300">
                    <a:srgbClr val="000000">
                      <a:alpha val="88000"/>
                    </a:srgbClr>
                  </a:glow>
                </a:effectLst>
                <a:latin typeface="Arial"/>
                <a:ea typeface="ＭＳ Ｐゴシック" charset="0"/>
                <a:cs typeface="Arial"/>
              </a:rPr>
              <a:t>chữ</a:t>
            </a:r>
            <a:r>
              <a:rPr lang="en-US" sz="2800" dirty="0">
                <a:solidFill>
                  <a:srgbClr val="FFFFFF"/>
                </a:solidFill>
                <a:effectLst>
                  <a:glow rad="114300">
                    <a:srgbClr val="000000">
                      <a:alpha val="88000"/>
                    </a:srgbClr>
                  </a:glow>
                </a:effectLst>
                <a:latin typeface="Arial"/>
                <a:ea typeface="ＭＳ Ｐゴシック" charset="0"/>
                <a:cs typeface="Arial"/>
              </a:rPr>
              <a:t> “T”.</a:t>
            </a:r>
          </a:p>
        </p:txBody>
      </p:sp>
      <p:pic>
        <p:nvPicPr>
          <p:cNvPr id="5" name="Picture 4" descr="NTS 21 Building Structu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578850" y="76200"/>
            <a:ext cx="527050" cy="461963"/>
          </a:xfrm>
          <a:prstGeom prst="rect">
            <a:avLst/>
          </a:prstGeom>
          <a:noFill/>
          <a:ln w="12700">
            <a:noFill/>
            <a:miter lim="800000"/>
            <a:headEnd type="none" w="sm" len="sm"/>
            <a:tailEnd type="none" w="sm" len="sm"/>
          </a:ln>
        </p:spPr>
        <p:txBody>
          <a:bodyPr wrap="none">
            <a:spAutoFit/>
          </a:bodyPr>
          <a:lstStyle/>
          <a:p>
            <a:r>
              <a:rPr lang="en-US">
                <a:solidFill>
                  <a:srgbClr val="FFFFFF"/>
                </a:solidFill>
                <a:latin typeface="Arial" pitchFamily="34" charset="0"/>
                <a:cs typeface="Arial" pitchFamily="34" charset="0"/>
              </a:rPr>
              <a:t>49</a:t>
            </a:r>
          </a:p>
        </p:txBody>
      </p:sp>
      <p:sp>
        <p:nvSpPr>
          <p:cNvPr id="53251" name="Rectangle 4"/>
          <p:cNvSpPr>
            <a:spLocks noGrp="1" noChangeArrowheads="1"/>
          </p:cNvSpPr>
          <p:nvPr>
            <p:ph type="title"/>
          </p:nvPr>
        </p:nvSpPr>
        <p:spPr>
          <a:xfrm>
            <a:off x="0" y="304800"/>
            <a:ext cx="8675688" cy="641350"/>
          </a:xfrm>
          <a:solidFill>
            <a:srgbClr val="0000FF"/>
          </a:solidFill>
        </p:spPr>
        <p:txBody>
          <a:bodyPr lIns="91440" tIns="45720" rIns="91440" bIns="45720" anchor="t">
            <a:spAutoFit/>
          </a:bodyPr>
          <a:lstStyle/>
          <a:p>
            <a:pPr algn="ctr" eaLnBrk="1" hangingPunct="1"/>
            <a:r>
              <a:rPr lang="en-US" sz="3600" i="0" dirty="0" err="1" smtClean="0">
                <a:solidFill>
                  <a:srgbClr val="FFFF00"/>
                </a:solidFill>
                <a:latin typeface="Arial" pitchFamily="34" charset="0"/>
                <a:ea typeface="SimSun" pitchFamily="2" charset="-122"/>
                <a:cs typeface="Arial" pitchFamily="34" charset="0"/>
              </a:rPr>
              <a:t>Xử</a:t>
            </a:r>
            <a:r>
              <a:rPr lang="en-US" sz="3600" i="0" dirty="0" smtClean="0">
                <a:solidFill>
                  <a:srgbClr val="FFFF00"/>
                </a:solidFill>
                <a:latin typeface="Arial" pitchFamily="34" charset="0"/>
                <a:ea typeface="SimSun" pitchFamily="2" charset="-122"/>
                <a:cs typeface="Arial" pitchFamily="34" charset="0"/>
              </a:rPr>
              <a:t> </a:t>
            </a:r>
            <a:r>
              <a:rPr lang="en-US" sz="3600" i="0" dirty="0" err="1" smtClean="0">
                <a:solidFill>
                  <a:srgbClr val="FFFF00"/>
                </a:solidFill>
                <a:latin typeface="Arial" pitchFamily="34" charset="0"/>
                <a:ea typeface="SimSun" pitchFamily="2" charset="-122"/>
                <a:cs typeface="Arial" pitchFamily="34" charset="0"/>
              </a:rPr>
              <a:t>Lý</a:t>
            </a:r>
            <a:r>
              <a:rPr lang="en-US" sz="3600" i="0" dirty="0" smtClean="0">
                <a:solidFill>
                  <a:srgbClr val="FFFF00"/>
                </a:solidFill>
                <a:latin typeface="Arial" pitchFamily="34" charset="0"/>
                <a:ea typeface="SimSun" pitchFamily="2" charset="-122"/>
                <a:cs typeface="Arial" pitchFamily="34" charset="0"/>
              </a:rPr>
              <a:t> Nan </a:t>
            </a:r>
            <a:r>
              <a:rPr lang="en-US" sz="3600" i="0" dirty="0" err="1" smtClean="0">
                <a:solidFill>
                  <a:srgbClr val="FFFF00"/>
                </a:solidFill>
                <a:latin typeface="Arial" pitchFamily="34" charset="0"/>
                <a:ea typeface="SimSun" pitchFamily="2" charset="-122"/>
                <a:cs typeface="Arial" pitchFamily="34" charset="0"/>
              </a:rPr>
              <a:t>Đề</a:t>
            </a:r>
            <a:r>
              <a:rPr lang="en-US" sz="3600" i="0" dirty="0" smtClean="0">
                <a:solidFill>
                  <a:srgbClr val="FFFF00"/>
                </a:solidFill>
                <a:latin typeface="Arial" pitchFamily="34" charset="0"/>
                <a:ea typeface="SimSun" pitchFamily="2" charset="-122"/>
                <a:cs typeface="Arial" pitchFamily="34" charset="0"/>
              </a:rPr>
              <a:t> </a:t>
            </a:r>
            <a:r>
              <a:rPr lang="en-US" sz="3600" i="0" dirty="0" err="1" smtClean="0">
                <a:solidFill>
                  <a:srgbClr val="FFFF00"/>
                </a:solidFill>
                <a:latin typeface="Arial" pitchFamily="34" charset="0"/>
                <a:ea typeface="SimSun" pitchFamily="2" charset="-122"/>
                <a:cs typeface="Arial" pitchFamily="34" charset="0"/>
              </a:rPr>
              <a:t>Các</a:t>
            </a:r>
            <a:r>
              <a:rPr lang="en-US" sz="3600" i="0" dirty="0" smtClean="0">
                <a:solidFill>
                  <a:srgbClr val="FFFF00"/>
                </a:solidFill>
                <a:latin typeface="Arial" pitchFamily="34" charset="0"/>
                <a:ea typeface="SimSun" pitchFamily="2" charset="-122"/>
                <a:cs typeface="Arial" pitchFamily="34" charset="0"/>
              </a:rPr>
              <a:t> </a:t>
            </a:r>
            <a:r>
              <a:rPr lang="en-US" sz="3600" i="0" dirty="0" err="1" smtClean="0">
                <a:solidFill>
                  <a:srgbClr val="FFFF00"/>
                </a:solidFill>
                <a:latin typeface="Arial" pitchFamily="34" charset="0"/>
                <a:ea typeface="SimSun" pitchFamily="2" charset="-122"/>
                <a:cs typeface="Arial" pitchFamily="34" charset="0"/>
              </a:rPr>
              <a:t>Sách</a:t>
            </a:r>
            <a:r>
              <a:rPr lang="en-US" sz="3600" i="0" dirty="0" smtClean="0">
                <a:solidFill>
                  <a:srgbClr val="FFFF00"/>
                </a:solidFill>
                <a:latin typeface="Arial" pitchFamily="34" charset="0"/>
                <a:ea typeface="SimSun" pitchFamily="2" charset="-122"/>
                <a:cs typeface="Arial" pitchFamily="34" charset="0"/>
              </a:rPr>
              <a:t> </a:t>
            </a:r>
            <a:r>
              <a:rPr lang="en-US" sz="3600" i="0" dirty="0" err="1" smtClean="0">
                <a:solidFill>
                  <a:srgbClr val="FFFF00"/>
                </a:solidFill>
                <a:latin typeface="Arial" pitchFamily="34" charset="0"/>
                <a:ea typeface="SimSun" pitchFamily="2" charset="-122"/>
                <a:cs typeface="Arial" pitchFamily="34" charset="0"/>
              </a:rPr>
              <a:t>Cộng</a:t>
            </a:r>
            <a:r>
              <a:rPr lang="en-US" sz="3600" i="0" dirty="0" smtClean="0">
                <a:solidFill>
                  <a:srgbClr val="FFFF00"/>
                </a:solidFill>
                <a:latin typeface="Arial" pitchFamily="34" charset="0"/>
                <a:ea typeface="SimSun" pitchFamily="2" charset="-122"/>
                <a:cs typeface="Arial" pitchFamily="34" charset="0"/>
              </a:rPr>
              <a:t> </a:t>
            </a:r>
            <a:r>
              <a:rPr lang="en-US" sz="3600" i="0" dirty="0" err="1" smtClean="0">
                <a:solidFill>
                  <a:srgbClr val="FFFF00"/>
                </a:solidFill>
                <a:latin typeface="Arial" pitchFamily="34" charset="0"/>
                <a:ea typeface="SimSun" pitchFamily="2" charset="-122"/>
                <a:cs typeface="Arial" pitchFamily="34" charset="0"/>
              </a:rPr>
              <a:t>Quan</a:t>
            </a:r>
            <a:endParaRPr lang="en-US" sz="3600" i="0" dirty="0" smtClean="0">
              <a:solidFill>
                <a:srgbClr val="FFFF00"/>
              </a:solidFill>
              <a:latin typeface="Arial" pitchFamily="34" charset="0"/>
              <a:ea typeface="SimSun" pitchFamily="2" charset="-122"/>
              <a:cs typeface="Arial" pitchFamily="34" charset="0"/>
            </a:endParaRPr>
          </a:p>
        </p:txBody>
      </p:sp>
      <p:sp>
        <p:nvSpPr>
          <p:cNvPr id="53252" name="Text Box 5"/>
          <p:cNvSpPr txBox="1">
            <a:spLocks noChangeArrowheads="1"/>
          </p:cNvSpPr>
          <p:nvPr/>
        </p:nvSpPr>
        <p:spPr bwMode="auto">
          <a:xfrm>
            <a:off x="5867400" y="6400800"/>
            <a:ext cx="3211513" cy="461963"/>
          </a:xfrm>
          <a:prstGeom prst="rect">
            <a:avLst/>
          </a:prstGeom>
          <a:noFill/>
          <a:ln w="12700">
            <a:noFill/>
            <a:miter lim="800000"/>
            <a:headEnd type="none" w="sm" len="sm"/>
            <a:tailEnd type="none" w="sm" len="sm"/>
          </a:ln>
        </p:spPr>
        <p:txBody>
          <a:bodyPr wrap="none">
            <a:spAutoFit/>
          </a:bodyPr>
          <a:lstStyle/>
          <a:p>
            <a:r>
              <a:rPr lang="en-US" i="1">
                <a:solidFill>
                  <a:srgbClr val="FFFFFF"/>
                </a:solidFill>
                <a:latin typeface="Arial" pitchFamily="34" charset="0"/>
                <a:cs typeface="Arial" pitchFamily="34" charset="0"/>
              </a:rPr>
              <a:t>NIV Study Bible</a:t>
            </a:r>
            <a:r>
              <a:rPr lang="en-US">
                <a:solidFill>
                  <a:srgbClr val="FFFFFF"/>
                </a:solidFill>
                <a:latin typeface="Arial" pitchFamily="34" charset="0"/>
                <a:cs typeface="Arial" pitchFamily="34" charset="0"/>
              </a:rPr>
              <a:t>, 1431</a:t>
            </a:r>
          </a:p>
        </p:txBody>
      </p:sp>
      <p:sp>
        <p:nvSpPr>
          <p:cNvPr id="128006" name="Rectangle 6"/>
          <p:cNvSpPr>
            <a:spLocks noChangeArrowheads="1"/>
          </p:cNvSpPr>
          <p:nvPr/>
        </p:nvSpPr>
        <p:spPr bwMode="auto">
          <a:xfrm>
            <a:off x="0" y="1066800"/>
            <a:ext cx="9144000" cy="6172200"/>
          </a:xfrm>
          <a:prstGeom prst="rect">
            <a:avLst/>
          </a:prstGeom>
          <a:noFill/>
          <a:ln w="9525">
            <a:noFill/>
            <a:miter lim="800000"/>
            <a:headEnd/>
            <a:tailEnd/>
          </a:ln>
        </p:spPr>
        <p:txBody>
          <a:bodyPr lIns="92075" tIns="46038" rIns="92075" bIns="46038"/>
          <a:lstStyle/>
          <a:p>
            <a:pPr marL="533400" indent="-533400">
              <a:spcBef>
                <a:spcPct val="20000"/>
              </a:spcBef>
              <a:buClr>
                <a:srgbClr val="FFCC66"/>
              </a:buClr>
            </a:pPr>
            <a:r>
              <a:rPr lang="en-US" dirty="0">
                <a:solidFill>
                  <a:srgbClr val="FFFFFF"/>
                </a:solidFill>
                <a:latin typeface="Arial" pitchFamily="34" charset="0"/>
                <a:cs typeface="Times New Roman" pitchFamily="18" charset="0"/>
              </a:rPr>
              <a:t>	</a:t>
            </a:r>
            <a:r>
              <a:rPr lang="en-US" sz="2400" dirty="0" err="1">
                <a:latin typeface="Arial" pitchFamily="34" charset="0"/>
                <a:cs typeface="Times New Roman" pitchFamily="18" charset="0"/>
              </a:rPr>
              <a:t>Những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thắc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mắc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thế</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này</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thường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gọi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là</a:t>
            </a:r>
            <a:r>
              <a:rPr lang="en-US" sz="2400" dirty="0">
                <a:latin typeface="Arial" pitchFamily="34" charset="0"/>
                <a:cs typeface="Times New Roman" pitchFamily="18" charset="0"/>
              </a:rPr>
              <a:t> Nan </a:t>
            </a:r>
            <a:r>
              <a:rPr lang="en-US" sz="2400" dirty="0" err="1">
                <a:latin typeface="Arial" pitchFamily="34" charset="0"/>
                <a:cs typeface="Times New Roman" pitchFamily="18" charset="0"/>
              </a:rPr>
              <a:t>Đề</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Sách</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Cộng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Quan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Một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vài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giải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thích</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được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đưa</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ra</a:t>
            </a:r>
            <a:r>
              <a:rPr lang="en-US" sz="2400" dirty="0">
                <a:latin typeface="Arial" pitchFamily="34" charset="0"/>
                <a:cs typeface="Times New Roman" pitchFamily="18" charset="0"/>
              </a:rPr>
              <a:t>:</a:t>
            </a:r>
          </a:p>
          <a:p>
            <a:pPr marL="533400" indent="-533400">
              <a:spcBef>
                <a:spcPct val="20000"/>
              </a:spcBef>
              <a:buFontTx/>
              <a:buAutoNum type="arabicPeriod"/>
            </a:pPr>
            <a:r>
              <a:rPr lang="en-US" sz="2400" i="1" dirty="0" err="1">
                <a:latin typeface="Arial" pitchFamily="34" charset="0"/>
                <a:cs typeface="Times New Roman" pitchFamily="18" charset="0"/>
              </a:rPr>
              <a:t>Sử</a:t>
            </a:r>
            <a:r>
              <a:rPr lang="en-US" sz="2400" i="1" dirty="0">
                <a:latin typeface="Arial" pitchFamily="34" charset="0"/>
                <a:cs typeface="Times New Roman" pitchFamily="18" charset="0"/>
              </a:rPr>
              <a:t> </a:t>
            </a:r>
            <a:r>
              <a:rPr lang="en-US" sz="2400" i="1" dirty="0" err="1">
                <a:latin typeface="Arial" pitchFamily="34" charset="0"/>
                <a:cs typeface="Times New Roman" pitchFamily="18" charset="0"/>
              </a:rPr>
              <a:t>dụng</a:t>
            </a:r>
            <a:r>
              <a:rPr lang="en-US" sz="2400" i="1" dirty="0">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truyền</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khẩu</a:t>
            </a:r>
            <a:r>
              <a:rPr lang="en-US" sz="2400" i="1" dirty="0">
                <a:latin typeface="Arial" pitchFamily="34" charset="0"/>
                <a:cs typeface="Times New Roman" pitchFamily="18" charset="0"/>
              </a:rPr>
              <a:t>. </a:t>
            </a:r>
            <a:r>
              <a:rPr lang="en-US" sz="2400" dirty="0" err="1">
                <a:latin typeface="Arial" pitchFamily="34" charset="0"/>
                <a:cs typeface="Times New Roman" pitchFamily="18" charset="0"/>
              </a:rPr>
              <a:t>Một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số</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người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cho</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rằng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truyền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thống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trở</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thành</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khuôn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mẫu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đến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nỗi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nó</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trở</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thành</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nguồn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chung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cho</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sách</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Phúc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Âm</a:t>
            </a:r>
            <a:r>
              <a:rPr lang="en-US" sz="2400" dirty="0">
                <a:latin typeface="Arial" pitchFamily="34" charset="0"/>
                <a:cs typeface="Times New Roman" pitchFamily="18" charset="0"/>
              </a:rPr>
              <a:t>.</a:t>
            </a:r>
          </a:p>
          <a:p>
            <a:pPr marL="533400" indent="-533400">
              <a:spcBef>
                <a:spcPct val="20000"/>
              </a:spcBef>
              <a:buFontTx/>
              <a:buAutoNum type="arabicPeriod"/>
            </a:pPr>
            <a:r>
              <a:rPr lang="en-US" sz="2400" i="1" dirty="0" err="1">
                <a:latin typeface="Arial" pitchFamily="34" charset="0"/>
                <a:cs typeface="Times New Roman" pitchFamily="18" charset="0"/>
              </a:rPr>
              <a:t>Sử</a:t>
            </a:r>
            <a:r>
              <a:rPr lang="en-US" sz="2400" i="1" dirty="0">
                <a:latin typeface="Arial" pitchFamily="34" charset="0"/>
                <a:cs typeface="Times New Roman" pitchFamily="18" charset="0"/>
              </a:rPr>
              <a:t> </a:t>
            </a:r>
            <a:r>
              <a:rPr lang="en-US" sz="2400" i="1" dirty="0" err="1">
                <a:latin typeface="Arial" pitchFamily="34" charset="0"/>
                <a:cs typeface="Times New Roman" pitchFamily="18" charset="0"/>
              </a:rPr>
              <a:t>dụng</a:t>
            </a:r>
            <a:r>
              <a:rPr lang="en-US" sz="2400" i="1" dirty="0">
                <a:latin typeface="Arial" pitchFamily="34" charset="0"/>
                <a:cs typeface="Times New Roman" pitchFamily="18" charset="0"/>
              </a:rPr>
              <a:t> </a:t>
            </a:r>
            <a:r>
              <a:rPr lang="en-US" sz="2400" i="1" dirty="0" err="1">
                <a:latin typeface="Arial" pitchFamily="34" charset="0"/>
                <a:cs typeface="Times New Roman" pitchFamily="18" charset="0"/>
              </a:rPr>
              <a:t>một</a:t>
            </a:r>
            <a:r>
              <a:rPr lang="en-US" sz="2400" i="1" dirty="0">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Phúc</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Âm</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sớm</a:t>
            </a:r>
            <a:r>
              <a:rPr lang="en-US" sz="2400" i="1" dirty="0">
                <a:latin typeface="Arial" pitchFamily="34" charset="0"/>
                <a:cs typeface="Times New Roman" pitchFamily="18" charset="0"/>
              </a:rPr>
              <a:t>. </a:t>
            </a:r>
            <a:r>
              <a:rPr lang="en-US" sz="2400" dirty="0" err="1">
                <a:latin typeface="Arial" pitchFamily="34" charset="0"/>
                <a:cs typeface="Times New Roman" pitchFamily="18" charset="0"/>
              </a:rPr>
              <a:t>Một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số</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người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mặc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nhiên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công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nhận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rằng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trước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giả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Cộng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quan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đều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dùng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chung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một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nguồn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Phúc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Âm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có</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sớm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bây</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giờ</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thất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lạc</a:t>
            </a:r>
            <a:r>
              <a:rPr lang="en-US" sz="2400" dirty="0">
                <a:latin typeface="Arial" pitchFamily="34" charset="0"/>
                <a:cs typeface="Times New Roman" pitchFamily="18" charset="0"/>
              </a:rPr>
              <a:t>.  </a:t>
            </a:r>
          </a:p>
          <a:p>
            <a:pPr marL="533400" indent="-533400">
              <a:spcBef>
                <a:spcPct val="20000"/>
              </a:spcBef>
              <a:buFontTx/>
              <a:buAutoNum type="arabicPeriod"/>
            </a:pPr>
            <a:r>
              <a:rPr lang="en-US" sz="2400" i="1" dirty="0" err="1">
                <a:latin typeface="Arial" pitchFamily="34" charset="0"/>
                <a:cs typeface="Times New Roman" pitchFamily="18" charset="0"/>
              </a:rPr>
              <a:t>Sử</a:t>
            </a:r>
            <a:r>
              <a:rPr lang="en-US" sz="2400" i="1" dirty="0">
                <a:latin typeface="Arial" pitchFamily="34" charset="0"/>
                <a:cs typeface="Times New Roman" pitchFamily="18" charset="0"/>
              </a:rPr>
              <a:t> </a:t>
            </a:r>
            <a:r>
              <a:rPr lang="en-US" sz="2400" i="1" dirty="0" err="1">
                <a:latin typeface="Arial" pitchFamily="34" charset="0"/>
                <a:cs typeface="Times New Roman" pitchFamily="18" charset="0"/>
              </a:rPr>
              <a:t>dụng</a:t>
            </a:r>
            <a:r>
              <a:rPr lang="en-US" sz="2400" i="1" dirty="0">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những</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tác</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phẩm</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được</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viết</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ra</a:t>
            </a:r>
            <a:r>
              <a:rPr lang="en-US" sz="2400" i="1" dirty="0">
                <a:latin typeface="Arial" pitchFamily="34" charset="0"/>
                <a:cs typeface="Times New Roman" pitchFamily="18" charset="0"/>
              </a:rPr>
              <a:t>. </a:t>
            </a:r>
            <a:r>
              <a:rPr lang="en-US" sz="2400" dirty="0" err="1">
                <a:latin typeface="Arial" pitchFamily="34" charset="0"/>
                <a:cs typeface="Times New Roman" pitchFamily="18" charset="0"/>
              </a:rPr>
              <a:t>Một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số</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người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cho</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rằng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một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số</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phẩm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được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viết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ra</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bao</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gồm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những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sự</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kiện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khác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nhau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trong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đời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sống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Chúa</a:t>
            </a:r>
            <a:r>
              <a:rPr lang="en-US" sz="2400" dirty="0">
                <a:latin typeface="Arial" pitchFamily="34" charset="0"/>
                <a:cs typeface="Times New Roman" pitchFamily="18" charset="0"/>
              </a:rPr>
              <a:t> Jesus  </a:t>
            </a:r>
            <a:r>
              <a:rPr lang="en-US" sz="2400" dirty="0" err="1">
                <a:latin typeface="Arial" pitchFamily="34" charset="0"/>
                <a:cs typeface="Times New Roman" pitchFamily="18" charset="0"/>
              </a:rPr>
              <a:t>và</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trước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giả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Phúc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Âm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sử</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dụng</a:t>
            </a:r>
            <a:r>
              <a:rPr lang="en-US" sz="2400" dirty="0">
                <a:latin typeface="Arial" pitchFamily="34" charset="0"/>
                <a:cs typeface="Times New Roman" pitchFamily="18" charset="0"/>
              </a:rPr>
              <a:t>. </a:t>
            </a:r>
          </a:p>
          <a:p>
            <a:pPr marL="533400" indent="-533400">
              <a:spcBef>
                <a:spcPct val="20000"/>
              </a:spcBef>
              <a:buFontTx/>
              <a:buAutoNum type="arabicPeriod"/>
            </a:pPr>
            <a:r>
              <a:rPr lang="en-US" sz="2400" i="1" dirty="0" err="1">
                <a:solidFill>
                  <a:srgbClr val="FF0000"/>
                </a:solidFill>
                <a:latin typeface="Arial" pitchFamily="34" charset="0"/>
                <a:cs typeface="Times New Roman" pitchFamily="18" charset="0"/>
              </a:rPr>
              <a:t>Phụ</a:t>
            </a:r>
            <a:r>
              <a:rPr lang="en-US" sz="2400" i="1" dirty="0">
                <a:solidFill>
                  <a:srgbClr val="FF0000"/>
                </a:solidFill>
                <a:latin typeface="Arial" pitchFamily="34" charset="0"/>
                <a:cs typeface="Times New Roman" pitchFamily="18" charset="0"/>
              </a:rPr>
              <a:t> </a:t>
            </a:r>
            <a:r>
              <a:rPr lang="en-US" sz="2400" i="1" dirty="0" err="1">
                <a:solidFill>
                  <a:srgbClr val="FF0000"/>
                </a:solidFill>
                <a:latin typeface="Arial" pitchFamily="34" charset="0"/>
                <a:cs typeface="Times New Roman" pitchFamily="18" charset="0"/>
              </a:rPr>
              <a:t>thuộc</a:t>
            </a:r>
            <a:r>
              <a:rPr lang="en-US" sz="2400" i="1" dirty="0">
                <a:solidFill>
                  <a:srgbClr val="FF0000"/>
                </a:solidFill>
                <a:latin typeface="Arial" pitchFamily="34" charset="0"/>
                <a:cs typeface="Times New Roman" pitchFamily="18" charset="0"/>
              </a:rPr>
              <a:t> </a:t>
            </a:r>
            <a:r>
              <a:rPr lang="en-US" sz="2400" i="1" dirty="0" err="1">
                <a:solidFill>
                  <a:srgbClr val="FF0000"/>
                </a:solidFill>
                <a:latin typeface="Arial" pitchFamily="34" charset="0"/>
                <a:cs typeface="Times New Roman" pitchFamily="18" charset="0"/>
              </a:rPr>
              <a:t>lẫn</a:t>
            </a:r>
            <a:r>
              <a:rPr lang="en-US" sz="2400" i="1" dirty="0">
                <a:solidFill>
                  <a:srgbClr val="FF0000"/>
                </a:solidFill>
                <a:latin typeface="Arial" pitchFamily="34" charset="0"/>
                <a:cs typeface="Times New Roman" pitchFamily="18" charset="0"/>
              </a:rPr>
              <a:t> </a:t>
            </a:r>
            <a:r>
              <a:rPr lang="en-US" sz="2400" i="1" dirty="0" err="1">
                <a:solidFill>
                  <a:srgbClr val="FF0000"/>
                </a:solidFill>
                <a:latin typeface="Arial" pitchFamily="34" charset="0"/>
                <a:cs typeface="Times New Roman" pitchFamily="18" charset="0"/>
              </a:rPr>
              <a:t>nhau</a:t>
            </a:r>
            <a:r>
              <a:rPr lang="en-US" sz="2400" i="1" dirty="0">
                <a:latin typeface="Arial" pitchFamily="34" charset="0"/>
                <a:cs typeface="Times New Roman" pitchFamily="18" charset="0"/>
              </a:rPr>
              <a:t>. </a:t>
            </a:r>
            <a:r>
              <a:rPr lang="en-US" sz="2400" dirty="0" err="1">
                <a:latin typeface="Arial" pitchFamily="34" charset="0"/>
                <a:cs typeface="Times New Roman" pitchFamily="18" charset="0"/>
              </a:rPr>
              <a:t>Một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số</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người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cho</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rằng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trước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giả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Cộng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quan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lấy</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tư</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liệu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lẫn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nhau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kết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quả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những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điều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họ</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viết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thường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là</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tương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tự</a:t>
            </a:r>
            <a:r>
              <a:rPr lang="en-US" sz="2400" dirty="0">
                <a:latin typeface="Arial" pitchFamily="34" charset="0"/>
                <a:cs typeface="Times New Roman" pitchFamily="18" charset="0"/>
              </a:rPr>
              <a:t>.</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8578850" y="152400"/>
            <a:ext cx="527050" cy="461963"/>
          </a:xfrm>
          <a:prstGeom prst="rect">
            <a:avLst/>
          </a:prstGeom>
          <a:noFill/>
          <a:ln w="12700">
            <a:noFill/>
            <a:miter lim="800000"/>
            <a:headEnd type="none" w="sm" len="sm"/>
            <a:tailEnd type="none" w="sm" len="sm"/>
          </a:ln>
        </p:spPr>
        <p:txBody>
          <a:bodyPr wrap="none">
            <a:spAutoFit/>
          </a:bodyPr>
          <a:lstStyle/>
          <a:p>
            <a:r>
              <a:rPr lang="en-US">
                <a:solidFill>
                  <a:srgbClr val="FFFFFF"/>
                </a:solidFill>
                <a:latin typeface="Arial" pitchFamily="34" charset="0"/>
                <a:cs typeface="Arial" pitchFamily="34" charset="0"/>
              </a:rPr>
              <a:t>49</a:t>
            </a:r>
          </a:p>
        </p:txBody>
      </p:sp>
      <p:sp>
        <p:nvSpPr>
          <p:cNvPr id="54275" name="Rectangle 4"/>
          <p:cNvSpPr>
            <a:spLocks noGrp="1" noChangeArrowheads="1"/>
          </p:cNvSpPr>
          <p:nvPr>
            <p:ph type="title"/>
          </p:nvPr>
        </p:nvSpPr>
        <p:spPr>
          <a:xfrm>
            <a:off x="539750" y="0"/>
            <a:ext cx="8604250" cy="1323439"/>
          </a:xfrm>
          <a:solidFill>
            <a:srgbClr val="0000FF"/>
          </a:solidFill>
        </p:spPr>
        <p:txBody>
          <a:bodyPr wrap="square" lIns="91440" tIns="45720" rIns="91440" bIns="45720" anchor="t">
            <a:spAutoFit/>
          </a:bodyPr>
          <a:lstStyle/>
          <a:p>
            <a:pPr algn="ctr" eaLnBrk="1" hangingPunct="1"/>
            <a:r>
              <a:rPr lang="en-US" sz="4000" b="1" i="0" dirty="0" err="1" smtClean="0">
                <a:solidFill>
                  <a:srgbClr val="FFFF00"/>
                </a:solidFill>
                <a:latin typeface="Arial" pitchFamily="34" charset="0"/>
                <a:ea typeface="SimSun" pitchFamily="2" charset="-122"/>
                <a:cs typeface="Arial" pitchFamily="34" charset="0"/>
              </a:rPr>
              <a:t>Xử</a:t>
            </a:r>
            <a:r>
              <a:rPr lang="en-US" sz="4000" b="1" i="0" dirty="0" smtClean="0">
                <a:solidFill>
                  <a:srgbClr val="FFFF00"/>
                </a:solidFill>
                <a:latin typeface="Arial" pitchFamily="34" charset="0"/>
                <a:ea typeface="SimSun" pitchFamily="2" charset="-122"/>
                <a:cs typeface="Arial" pitchFamily="34" charset="0"/>
              </a:rPr>
              <a:t> </a:t>
            </a:r>
            <a:r>
              <a:rPr lang="en-US" sz="4000" b="1" i="0" dirty="0" err="1" smtClean="0">
                <a:solidFill>
                  <a:srgbClr val="FFFF00"/>
                </a:solidFill>
                <a:latin typeface="Arial" pitchFamily="34" charset="0"/>
                <a:ea typeface="SimSun" pitchFamily="2" charset="-122"/>
                <a:cs typeface="Arial" pitchFamily="34" charset="0"/>
              </a:rPr>
              <a:t>Lý</a:t>
            </a:r>
            <a:r>
              <a:rPr lang="en-US" sz="4000" b="1" i="0" dirty="0" smtClean="0">
                <a:solidFill>
                  <a:srgbClr val="FFFF00"/>
                </a:solidFill>
                <a:latin typeface="Arial" pitchFamily="34" charset="0"/>
                <a:ea typeface="SimSun" pitchFamily="2" charset="-122"/>
                <a:cs typeface="Arial" pitchFamily="34" charset="0"/>
              </a:rPr>
              <a:t> Nan </a:t>
            </a:r>
            <a:r>
              <a:rPr lang="en-US" sz="4000" b="1" i="0" dirty="0" err="1" smtClean="0">
                <a:solidFill>
                  <a:srgbClr val="FFFF00"/>
                </a:solidFill>
                <a:latin typeface="Arial" pitchFamily="34" charset="0"/>
                <a:ea typeface="SimSun" pitchFamily="2" charset="-122"/>
                <a:cs typeface="Arial" pitchFamily="34" charset="0"/>
              </a:rPr>
              <a:t>Đề</a:t>
            </a:r>
            <a:r>
              <a:rPr lang="en-US" sz="4000" b="1" i="0" dirty="0" smtClean="0">
                <a:solidFill>
                  <a:srgbClr val="FFFF00"/>
                </a:solidFill>
                <a:latin typeface="Arial" pitchFamily="34" charset="0"/>
                <a:ea typeface="SimSun" pitchFamily="2" charset="-122"/>
                <a:cs typeface="Arial" pitchFamily="34" charset="0"/>
              </a:rPr>
              <a:t> </a:t>
            </a:r>
            <a:br>
              <a:rPr lang="en-US" sz="4000" b="1" i="0" dirty="0" smtClean="0">
                <a:solidFill>
                  <a:srgbClr val="FFFF00"/>
                </a:solidFill>
                <a:latin typeface="Arial" pitchFamily="34" charset="0"/>
                <a:ea typeface="SimSun" pitchFamily="2" charset="-122"/>
                <a:cs typeface="Arial" pitchFamily="34" charset="0"/>
              </a:rPr>
            </a:br>
            <a:r>
              <a:rPr lang="en-US" sz="4000" b="1" i="0" dirty="0" err="1" smtClean="0">
                <a:solidFill>
                  <a:srgbClr val="FFFF00"/>
                </a:solidFill>
                <a:latin typeface="Arial" pitchFamily="34" charset="0"/>
                <a:ea typeface="SimSun" pitchFamily="2" charset="-122"/>
                <a:cs typeface="Arial" pitchFamily="34" charset="0"/>
              </a:rPr>
              <a:t>Các</a:t>
            </a:r>
            <a:r>
              <a:rPr lang="en-US" sz="4000" b="1" i="0" dirty="0" smtClean="0">
                <a:solidFill>
                  <a:srgbClr val="FFFF00"/>
                </a:solidFill>
                <a:latin typeface="Arial" pitchFamily="34" charset="0"/>
                <a:ea typeface="SimSun" pitchFamily="2" charset="-122"/>
                <a:cs typeface="Arial" pitchFamily="34" charset="0"/>
              </a:rPr>
              <a:t> </a:t>
            </a:r>
            <a:r>
              <a:rPr lang="en-US" sz="4000" b="1" i="0" dirty="0" err="1" smtClean="0">
                <a:solidFill>
                  <a:srgbClr val="FFFF00"/>
                </a:solidFill>
                <a:latin typeface="Arial" pitchFamily="34" charset="0"/>
                <a:ea typeface="SimSun" pitchFamily="2" charset="-122"/>
                <a:cs typeface="Arial" pitchFamily="34" charset="0"/>
              </a:rPr>
              <a:t>Sách</a:t>
            </a:r>
            <a:r>
              <a:rPr lang="en-US" sz="4000" b="1" i="0" dirty="0" smtClean="0">
                <a:solidFill>
                  <a:srgbClr val="FFFF00"/>
                </a:solidFill>
                <a:latin typeface="Arial" pitchFamily="34" charset="0"/>
                <a:ea typeface="SimSun" pitchFamily="2" charset="-122"/>
                <a:cs typeface="Arial" pitchFamily="34" charset="0"/>
              </a:rPr>
              <a:t> </a:t>
            </a:r>
            <a:r>
              <a:rPr lang="en-US" sz="4000" b="1" i="0" dirty="0" err="1" smtClean="0">
                <a:solidFill>
                  <a:srgbClr val="FFFF00"/>
                </a:solidFill>
                <a:latin typeface="Arial" pitchFamily="34" charset="0"/>
                <a:ea typeface="SimSun" pitchFamily="2" charset="-122"/>
                <a:cs typeface="Arial" pitchFamily="34" charset="0"/>
              </a:rPr>
              <a:t>Cộng</a:t>
            </a:r>
            <a:r>
              <a:rPr lang="en-US" sz="4000" b="1" i="0" dirty="0" smtClean="0">
                <a:solidFill>
                  <a:srgbClr val="FFFF00"/>
                </a:solidFill>
                <a:latin typeface="Arial" pitchFamily="34" charset="0"/>
                <a:ea typeface="SimSun" pitchFamily="2" charset="-122"/>
                <a:cs typeface="Arial" pitchFamily="34" charset="0"/>
              </a:rPr>
              <a:t> </a:t>
            </a:r>
            <a:r>
              <a:rPr lang="en-US" sz="4000" b="1" i="0" dirty="0" err="1" smtClean="0">
                <a:solidFill>
                  <a:srgbClr val="FFFF00"/>
                </a:solidFill>
                <a:latin typeface="Arial" pitchFamily="34" charset="0"/>
                <a:ea typeface="SimSun" pitchFamily="2" charset="-122"/>
                <a:cs typeface="Arial" pitchFamily="34" charset="0"/>
              </a:rPr>
              <a:t>Quan</a:t>
            </a:r>
            <a:endParaRPr lang="en-US" sz="4000" b="1" i="0" dirty="0" smtClean="0">
              <a:solidFill>
                <a:srgbClr val="FFFF00"/>
              </a:solidFill>
              <a:latin typeface="Arial" pitchFamily="34" charset="0"/>
              <a:ea typeface="SimSun" pitchFamily="2" charset="-122"/>
              <a:cs typeface="Arial" pitchFamily="34" charset="0"/>
            </a:endParaRPr>
          </a:p>
        </p:txBody>
      </p:sp>
      <p:sp>
        <p:nvSpPr>
          <p:cNvPr id="54276" name="Text Box 5"/>
          <p:cNvSpPr txBox="1">
            <a:spLocks noChangeArrowheads="1"/>
          </p:cNvSpPr>
          <p:nvPr/>
        </p:nvSpPr>
        <p:spPr bwMode="auto">
          <a:xfrm>
            <a:off x="5867400" y="6392863"/>
            <a:ext cx="3211513" cy="461962"/>
          </a:xfrm>
          <a:prstGeom prst="rect">
            <a:avLst/>
          </a:prstGeom>
          <a:noFill/>
          <a:ln w="12700">
            <a:noFill/>
            <a:miter lim="800000"/>
            <a:headEnd type="none" w="sm" len="sm"/>
            <a:tailEnd type="none" w="sm" len="sm"/>
          </a:ln>
        </p:spPr>
        <p:txBody>
          <a:bodyPr wrap="none">
            <a:spAutoFit/>
          </a:bodyPr>
          <a:lstStyle/>
          <a:p>
            <a:r>
              <a:rPr lang="en-US" i="1">
                <a:solidFill>
                  <a:srgbClr val="FFFFFF"/>
                </a:solidFill>
                <a:latin typeface="Arial" pitchFamily="34" charset="0"/>
                <a:cs typeface="Arial" pitchFamily="34" charset="0"/>
              </a:rPr>
              <a:t>NIV Study Bible</a:t>
            </a:r>
            <a:r>
              <a:rPr lang="en-US">
                <a:solidFill>
                  <a:srgbClr val="FFFFFF"/>
                </a:solidFill>
                <a:latin typeface="Arial" pitchFamily="34" charset="0"/>
                <a:cs typeface="Arial" pitchFamily="34" charset="0"/>
              </a:rPr>
              <a:t>, 1431</a:t>
            </a:r>
          </a:p>
        </p:txBody>
      </p:sp>
      <p:sp>
        <p:nvSpPr>
          <p:cNvPr id="129030" name="Rectangle 6"/>
          <p:cNvSpPr>
            <a:spLocks noChangeArrowheads="1"/>
          </p:cNvSpPr>
          <p:nvPr/>
        </p:nvSpPr>
        <p:spPr bwMode="auto">
          <a:xfrm>
            <a:off x="152400" y="1219200"/>
            <a:ext cx="8839200" cy="4953000"/>
          </a:xfrm>
          <a:prstGeom prst="rect">
            <a:avLst/>
          </a:prstGeom>
          <a:noFill/>
          <a:ln w="9525">
            <a:noFill/>
            <a:miter lim="800000"/>
            <a:headEnd/>
            <a:tailEnd/>
          </a:ln>
        </p:spPr>
        <p:txBody>
          <a:bodyPr lIns="92075" tIns="46038" rIns="92075" bIns="46038"/>
          <a:lstStyle/>
          <a:p>
            <a:pPr marL="609600" indent="-609600">
              <a:spcBef>
                <a:spcPct val="20000"/>
              </a:spcBef>
              <a:buFontTx/>
              <a:buAutoNum type="arabicPeriod" startAt="5"/>
            </a:pPr>
            <a:r>
              <a:rPr lang="en-US" sz="2400" i="1" dirty="0" err="1">
                <a:latin typeface="Arial" pitchFamily="34" charset="0"/>
                <a:cs typeface="Times New Roman" pitchFamily="18" charset="0"/>
              </a:rPr>
              <a:t>Sử</a:t>
            </a:r>
            <a:r>
              <a:rPr lang="en-US" sz="2400" i="1" dirty="0">
                <a:latin typeface="Arial" pitchFamily="34" charset="0"/>
                <a:cs typeface="Times New Roman" pitchFamily="18" charset="0"/>
              </a:rPr>
              <a:t> </a:t>
            </a:r>
            <a:r>
              <a:rPr lang="en-US" sz="2400" i="1" dirty="0" err="1">
                <a:latin typeface="Arial" pitchFamily="34" charset="0"/>
                <a:cs typeface="Times New Roman" pitchFamily="18" charset="0"/>
              </a:rPr>
              <a:t>dụng</a:t>
            </a:r>
            <a:r>
              <a:rPr lang="en-US" sz="2400" i="1" dirty="0">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hai</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nguồn</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chính</a:t>
            </a:r>
            <a:r>
              <a:rPr lang="en-US" sz="2400" i="1" dirty="0">
                <a:latin typeface="Arial" pitchFamily="34" charset="0"/>
                <a:cs typeface="Times New Roman" pitchFamily="18" charset="0"/>
              </a:rPr>
              <a:t>. </a:t>
            </a:r>
            <a:r>
              <a:rPr lang="en-US" sz="2400" dirty="0" err="1">
                <a:latin typeface="Arial" pitchFamily="34" charset="0"/>
                <a:cs typeface="Times New Roman" pitchFamily="18" charset="0"/>
              </a:rPr>
              <a:t>Tquan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điểm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phổ</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thông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nhất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hiện</a:t>
            </a:r>
            <a:r>
              <a:rPr lang="en-US" sz="2400" dirty="0">
                <a:latin typeface="Arial" pitchFamily="34" charset="0"/>
                <a:cs typeface="Times New Roman" pitchFamily="18" charset="0"/>
              </a:rPr>
              <a:t> nay </a:t>
            </a:r>
            <a:r>
              <a:rPr lang="en-US" sz="2400" dirty="0" err="1">
                <a:latin typeface="Arial" pitchFamily="34" charset="0"/>
                <a:cs typeface="Times New Roman" pitchFamily="18" charset="0"/>
              </a:rPr>
              <a:t>là</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và</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một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tài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liệu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mang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tính</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giả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thuyết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gọi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là</a:t>
            </a:r>
            <a:r>
              <a:rPr lang="en-US" sz="2400" dirty="0">
                <a:latin typeface="Arial" pitchFamily="34" charset="0"/>
                <a:cs typeface="Times New Roman" pitchFamily="18" charset="0"/>
              </a:rPr>
              <a:t> </a:t>
            </a:r>
            <a:r>
              <a:rPr lang="en-US" sz="2400" i="1" dirty="0" err="1">
                <a:latin typeface="Arial" pitchFamily="34" charset="0"/>
                <a:cs typeface="Times New Roman" pitchFamily="18" charset="0"/>
              </a:rPr>
              <a:t>Quelle</a:t>
            </a:r>
            <a:r>
              <a:rPr lang="en-US" sz="2400" i="1" dirty="0">
                <a:latin typeface="Arial" pitchFamily="34" charset="0"/>
                <a:cs typeface="Times New Roman" pitchFamily="18" charset="0"/>
              </a:rPr>
              <a:t> </a:t>
            </a:r>
            <a:r>
              <a:rPr lang="en-US" sz="2400" dirty="0">
                <a:latin typeface="Arial" pitchFamily="34" charset="0"/>
                <a:cs typeface="Times New Roman" pitchFamily="18" charset="0"/>
              </a:rPr>
              <a:t>(</a:t>
            </a:r>
            <a:r>
              <a:rPr lang="en-US" sz="2400" dirty="0" err="1">
                <a:latin typeface="Arial" pitchFamily="34" charset="0"/>
                <a:cs typeface="Times New Roman" pitchFamily="18" charset="0"/>
              </a:rPr>
              <a:t>tiếng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Đức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nghĩa</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là</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nguồn</a:t>
            </a:r>
            <a:r>
              <a:rPr lang="en-US" sz="2400" dirty="0">
                <a:latin typeface="Arial" pitchFamily="34" charset="0"/>
                <a:cs typeface="Times New Roman" pitchFamily="18" charset="0"/>
              </a:rPr>
              <a:t>") hay </a:t>
            </a:r>
            <a:r>
              <a:rPr lang="en-US" sz="2400" dirty="0" err="1">
                <a:latin typeface="Arial" pitchFamily="34" charset="0"/>
                <a:cs typeface="Times New Roman" pitchFamily="18" charset="0"/>
              </a:rPr>
              <a:t>còn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gọi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là</a:t>
            </a:r>
            <a:r>
              <a:rPr lang="en-US" sz="2400" dirty="0">
                <a:latin typeface="Arial" pitchFamily="34" charset="0"/>
                <a:cs typeface="Times New Roman" pitchFamily="18" charset="0"/>
              </a:rPr>
              <a:t> </a:t>
            </a:r>
            <a:r>
              <a:rPr lang="en-US" sz="2400" i="1" dirty="0">
                <a:latin typeface="Arial" pitchFamily="34" charset="0"/>
                <a:cs typeface="Times New Roman" pitchFamily="18" charset="0"/>
              </a:rPr>
              <a:t>Q, </a:t>
            </a:r>
            <a:r>
              <a:rPr lang="en-US" sz="2400" dirty="0" err="1">
                <a:latin typeface="Arial" pitchFamily="34" charset="0"/>
                <a:cs typeface="Times New Roman" pitchFamily="18" charset="0"/>
              </a:rPr>
              <a:t>được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Mathiơ</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và</a:t>
            </a:r>
            <a:r>
              <a:rPr lang="en-US" sz="2400" dirty="0">
                <a:latin typeface="Arial" pitchFamily="34" charset="0"/>
                <a:cs typeface="Times New Roman" pitchFamily="18" charset="0"/>
              </a:rPr>
              <a:t> Luca </a:t>
            </a:r>
            <a:r>
              <a:rPr lang="en-US" sz="2400" dirty="0" err="1">
                <a:latin typeface="Arial" pitchFamily="34" charset="0"/>
                <a:cs typeface="Times New Roman" pitchFamily="18" charset="0"/>
              </a:rPr>
              <a:t>sử</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dụng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làm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nguồn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cho</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hầu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hết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tư</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liệu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có</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trong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hai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sách</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Phúc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Âm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này</a:t>
            </a:r>
            <a:r>
              <a:rPr lang="en-US" sz="2400" dirty="0">
                <a:latin typeface="Arial" pitchFamily="34" charset="0"/>
                <a:cs typeface="Times New Roman" pitchFamily="18" charset="0"/>
              </a:rPr>
              <a:t>.</a:t>
            </a:r>
          </a:p>
          <a:p>
            <a:pPr marL="609600" indent="-609600">
              <a:spcBef>
                <a:spcPct val="20000"/>
              </a:spcBef>
              <a:buFontTx/>
              <a:buAutoNum type="arabicPeriod" startAt="5"/>
            </a:pPr>
            <a:r>
              <a:rPr lang="en-US" sz="2400" i="1" dirty="0" err="1">
                <a:latin typeface="Arial" pitchFamily="34" charset="0"/>
                <a:cs typeface="Times New Roman" pitchFamily="18" charset="0"/>
              </a:rPr>
              <a:t>Sự</a:t>
            </a:r>
            <a:r>
              <a:rPr lang="en-US" sz="2400" i="1" dirty="0">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ưu</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tiên</a:t>
            </a:r>
            <a:r>
              <a:rPr lang="en-US" sz="2400" i="1" dirty="0">
                <a:solidFill>
                  <a:srgbClr val="FF0000"/>
                </a:solidFill>
                <a:latin typeface="Arial" pitchFamily="34" charset="0"/>
                <a:cs typeface="Times New Roman" pitchFamily="18" charset="0"/>
              </a:rPr>
              <a:t> </a:t>
            </a:r>
            <a:r>
              <a:rPr lang="en-US" sz="2400" i="1" dirty="0" err="1">
                <a:latin typeface="Arial" pitchFamily="34" charset="0"/>
                <a:cs typeface="Times New Roman" pitchFamily="18" charset="0"/>
              </a:rPr>
              <a:t>và</a:t>
            </a:r>
            <a:r>
              <a:rPr lang="en-US" sz="2400" i="1" dirty="0">
                <a:latin typeface="Arial" pitchFamily="34" charset="0"/>
                <a:cs typeface="Times New Roman" pitchFamily="18" charset="0"/>
              </a:rPr>
              <a:t> </a:t>
            </a:r>
            <a:r>
              <a:rPr lang="en-US" sz="2400" i="1" dirty="0" err="1">
                <a:latin typeface="Arial" pitchFamily="34" charset="0"/>
                <a:cs typeface="Times New Roman" pitchFamily="18" charset="0"/>
              </a:rPr>
              <a:t>sử</a:t>
            </a:r>
            <a:r>
              <a:rPr lang="en-US" sz="2400" i="1" dirty="0">
                <a:latin typeface="Arial" pitchFamily="34" charset="0"/>
                <a:cs typeface="Times New Roman" pitchFamily="18" charset="0"/>
              </a:rPr>
              <a:t> </a:t>
            </a:r>
            <a:r>
              <a:rPr lang="en-US" sz="2400" i="1" dirty="0" err="1">
                <a:latin typeface="Arial" pitchFamily="34" charset="0"/>
                <a:cs typeface="Times New Roman" pitchFamily="18" charset="0"/>
              </a:rPr>
              <a:t>dụng</a:t>
            </a:r>
            <a:r>
              <a:rPr lang="en-US" sz="2400" i="1" dirty="0">
                <a:latin typeface="Arial" pitchFamily="34" charset="0"/>
                <a:cs typeface="Times New Roman" pitchFamily="18" charset="0"/>
              </a:rPr>
              <a:t> </a:t>
            </a:r>
            <a:r>
              <a:rPr lang="en-US" sz="2400" i="1" dirty="0" err="1">
                <a:latin typeface="Arial" pitchFamily="34" charset="0"/>
                <a:cs typeface="Times New Roman" pitchFamily="18" charset="0"/>
              </a:rPr>
              <a:t>sách</a:t>
            </a:r>
            <a:r>
              <a:rPr lang="en-US" sz="2400" i="1" dirty="0">
                <a:latin typeface="Arial" pitchFamily="34" charset="0"/>
                <a:cs typeface="Times New Roman" pitchFamily="18" charset="0"/>
              </a:rPr>
              <a:t> </a:t>
            </a:r>
            <a:r>
              <a:rPr lang="en-US" sz="2400" i="1" dirty="0" err="1">
                <a:latin typeface="Arial" pitchFamily="34" charset="0"/>
                <a:cs typeface="Times New Roman" pitchFamily="18" charset="0"/>
              </a:rPr>
              <a:t>Mathiơ</a:t>
            </a:r>
            <a:r>
              <a:rPr lang="en-US" sz="2400" i="1" dirty="0">
                <a:latin typeface="Arial" pitchFamily="34" charset="0"/>
                <a:cs typeface="Times New Roman" pitchFamily="18" charset="0"/>
              </a:rPr>
              <a:t>. </a:t>
            </a:r>
            <a:r>
              <a:rPr lang="en-US" sz="2400" dirty="0" err="1">
                <a:latin typeface="Arial" pitchFamily="34" charset="0"/>
                <a:cs typeface="Times New Roman" pitchFamily="18" charset="0"/>
              </a:rPr>
              <a:t>Một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quan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điểm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khác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cho</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rằng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hai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sách</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Cộng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quan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kia</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lấy</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tư</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liệu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từ</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sách</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mathiơ</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như</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nguồn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chính</a:t>
            </a:r>
            <a:r>
              <a:rPr lang="en-US" sz="2400" dirty="0">
                <a:latin typeface="Arial" pitchFamily="34" charset="0"/>
                <a:cs typeface="Times New Roman" pitchFamily="18" charset="0"/>
              </a:rPr>
              <a:t>.</a:t>
            </a:r>
          </a:p>
          <a:p>
            <a:pPr marL="609600" indent="-609600">
              <a:spcBef>
                <a:spcPct val="20000"/>
              </a:spcBef>
            </a:pPr>
            <a:r>
              <a:rPr lang="en-US" sz="2400" i="1" dirty="0">
                <a:latin typeface="Arial" pitchFamily="34" charset="0"/>
                <a:cs typeface="Times New Roman" pitchFamily="18" charset="0"/>
              </a:rPr>
              <a:t>7.    </a:t>
            </a:r>
            <a:r>
              <a:rPr lang="en-US" sz="2400" i="1" dirty="0" err="1">
                <a:latin typeface="Arial" pitchFamily="34" charset="0"/>
                <a:cs typeface="Times New Roman" pitchFamily="18" charset="0"/>
              </a:rPr>
              <a:t>Một</a:t>
            </a:r>
            <a:r>
              <a:rPr lang="en-US" sz="2400" i="1" dirty="0">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kết</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hơp</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của</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đa</a:t>
            </a:r>
            <a:r>
              <a:rPr lang="en-US" sz="2400" i="1" dirty="0">
                <a:solidFill>
                  <a:srgbClr val="FFFF00"/>
                </a:solidFill>
                <a:latin typeface="Arial" pitchFamily="34" charset="0"/>
                <a:cs typeface="Times New Roman" pitchFamily="18" charset="0"/>
              </a:rPr>
              <a:t> </a:t>
            </a:r>
            <a:r>
              <a:rPr lang="en-US" sz="2400" i="1" dirty="0" err="1">
                <a:solidFill>
                  <a:srgbClr val="FFFF00"/>
                </a:solidFill>
                <a:latin typeface="Arial" pitchFamily="34" charset="0"/>
                <a:cs typeface="Times New Roman" pitchFamily="18" charset="0"/>
              </a:rPr>
              <a:t>số</a:t>
            </a:r>
            <a:r>
              <a:rPr lang="en-US" sz="2400" i="1" dirty="0">
                <a:solidFill>
                  <a:srgbClr val="FF0000"/>
                </a:solidFill>
                <a:latin typeface="Arial" pitchFamily="34" charset="0"/>
                <a:cs typeface="Times New Roman" pitchFamily="18" charset="0"/>
              </a:rPr>
              <a:t> </a:t>
            </a:r>
            <a:r>
              <a:rPr lang="en-US" sz="2400" i="1" dirty="0" err="1">
                <a:latin typeface="Arial" pitchFamily="34" charset="0"/>
                <a:cs typeface="Times New Roman" pitchFamily="18" charset="0"/>
              </a:rPr>
              <a:t>những</a:t>
            </a:r>
            <a:r>
              <a:rPr lang="en-US" sz="2400" i="1" dirty="0">
                <a:latin typeface="Arial" pitchFamily="34" charset="0"/>
                <a:cs typeface="Times New Roman" pitchFamily="18" charset="0"/>
              </a:rPr>
              <a:t> </a:t>
            </a:r>
            <a:r>
              <a:rPr lang="en-US" sz="2400" i="1" dirty="0" err="1">
                <a:latin typeface="Arial" pitchFamily="34" charset="0"/>
                <a:cs typeface="Times New Roman" pitchFamily="18" charset="0"/>
              </a:rPr>
              <a:t>điều</a:t>
            </a:r>
            <a:r>
              <a:rPr lang="en-US" sz="2400" i="1" dirty="0">
                <a:latin typeface="Arial" pitchFamily="34" charset="0"/>
                <a:cs typeface="Times New Roman" pitchFamily="18" charset="0"/>
              </a:rPr>
              <a:t> ở </a:t>
            </a:r>
            <a:r>
              <a:rPr lang="en-US" sz="2400" i="1" dirty="0" err="1">
                <a:latin typeface="Arial" pitchFamily="34" charset="0"/>
                <a:cs typeface="Times New Roman" pitchFamily="18" charset="0"/>
              </a:rPr>
              <a:t>trên</a:t>
            </a:r>
            <a:r>
              <a:rPr lang="en-US" sz="2400" i="1" dirty="0">
                <a:latin typeface="Arial" pitchFamily="34" charset="0"/>
                <a:cs typeface="Times New Roman" pitchFamily="18" charset="0"/>
              </a:rPr>
              <a:t>. </a:t>
            </a:r>
            <a:r>
              <a:rPr lang="en-US" sz="2400" dirty="0" err="1">
                <a:latin typeface="Arial" pitchFamily="34" charset="0"/>
                <a:cs typeface="Times New Roman" pitchFamily="18" charset="0"/>
              </a:rPr>
              <a:t>Giả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thuyết</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này</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cho</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rằng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trước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giả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của</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Phúc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Âm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Cộng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Quan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sử</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dụng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lời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truyền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khẩu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phẩm</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sự</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nương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dựa</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lẫn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nhau</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của</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trước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giả</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Cộng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quan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khác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hoặc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trên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sách</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Phúc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Âm</a:t>
            </a:r>
            <a:r>
              <a:rPr lang="en-US" sz="2400" dirty="0">
                <a:latin typeface="Arial" pitchFamily="34" charset="0"/>
                <a:cs typeface="Times New Roman" pitchFamily="18" charset="0"/>
              </a:rPr>
              <a:t> , </a:t>
            </a:r>
            <a:r>
              <a:rPr lang="en-US" sz="2400" dirty="0" err="1">
                <a:latin typeface="Arial" pitchFamily="34" charset="0"/>
                <a:cs typeface="Times New Roman" pitchFamily="18" charset="0"/>
              </a:rPr>
              <a:t>và</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lời</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chứng</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của</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các</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nhân</a:t>
            </a:r>
            <a:r>
              <a:rPr lang="en-US" sz="2400" dirty="0">
                <a:latin typeface="Arial" pitchFamily="34" charset="0"/>
                <a:cs typeface="Times New Roman" pitchFamily="18" charset="0"/>
              </a:rPr>
              <a:t> </a:t>
            </a:r>
            <a:r>
              <a:rPr lang="en-US" sz="2400" dirty="0" err="1">
                <a:latin typeface="Arial" pitchFamily="34" charset="0"/>
                <a:cs typeface="Times New Roman" pitchFamily="18" charset="0"/>
              </a:rPr>
              <a:t>chứng</a:t>
            </a:r>
            <a:r>
              <a:rPr lang="en-US" sz="2400" dirty="0">
                <a:latin typeface="Arial" pitchFamily="34" charset="0"/>
                <a:cs typeface="Times New Roman" pitchFamily="18" charset="0"/>
              </a:rPr>
              <a:t>.</a:t>
            </a:r>
            <a:r>
              <a:rPr lang="en-US" sz="2400" dirty="0">
                <a:latin typeface="Arial" pitchFamily="34" charset="0"/>
                <a:cs typeface="Arial" pitchFamily="34" charset="0"/>
              </a:rPr>
              <a:t> </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684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0685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0685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70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5"/>
            <a:ext cx="2036762" cy="572683"/>
          </a:xfrm>
          <a:prstGeom prst="rect">
            <a:avLst/>
          </a:prstGeom>
          <a:noFill/>
          <a:ln w="9525">
            <a:noFill/>
            <a:round/>
            <a:headEnd/>
            <a:tailEnd/>
          </a:ln>
          <a:effectLst>
            <a:outerShdw blurRad="63500" dist="35921" dir="2700000" algn="ctr" rotWithShape="0">
              <a:schemeClr val="tx1">
                <a:alpha val="74998"/>
              </a:schemeClr>
            </a:outerShdw>
          </a:effec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latin typeface="Helvetica" charset="0"/>
                <a:ea typeface="MS Gothic" charset="0"/>
                <a:cs typeface="MS Gothic" charset="0"/>
              </a:rPr>
              <a:t>LUCA</a:t>
            </a:r>
            <a:endParaRPr lang="en-GB" sz="3200" b="1" dirty="0">
              <a:solidFill>
                <a:srgbClr val="66FF99"/>
              </a:solidFill>
              <a:latin typeface="Helvetica" charset="0"/>
              <a:ea typeface="MS Gothic" charset="0"/>
              <a:cs typeface="MS Gothic" charset="0"/>
            </a:endParaRPr>
          </a:p>
        </p:txBody>
      </p:sp>
      <p:sp>
        <p:nvSpPr>
          <p:cNvPr id="67593" name="Rectangle 8"/>
          <p:cNvSpPr>
            <a:spLocks noChangeArrowheads="1"/>
          </p:cNvSpPr>
          <p:nvPr/>
        </p:nvSpPr>
        <p:spPr bwMode="auto">
          <a:xfrm>
            <a:off x="1757363" y="1004888"/>
            <a:ext cx="2355850" cy="572683"/>
          </a:xfrm>
          <a:prstGeom prst="rect">
            <a:avLst/>
          </a:prstGeom>
          <a:noFill/>
          <a:ln w="9525">
            <a:noFill/>
            <a:round/>
            <a:headEnd/>
            <a:tailEnd/>
          </a:ln>
          <a:effectLst>
            <a:outerShdw blurRad="63500" dist="35921" dir="2700000" algn="ctr" rotWithShape="0">
              <a:schemeClr val="tx1">
                <a:alpha val="74998"/>
              </a:schemeClr>
            </a:outerShdw>
          </a:effec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latin typeface="Helvetica" charset="0"/>
                <a:ea typeface="MS Gothic" charset="0"/>
                <a:cs typeface="MS Gothic" charset="0"/>
              </a:rPr>
              <a:t>MATHIƠ</a:t>
            </a:r>
            <a:endParaRPr lang="en-GB" sz="3200" b="1" dirty="0">
              <a:solidFill>
                <a:srgbClr val="66FF99"/>
              </a:solidFill>
              <a:latin typeface="Helvetica" charset="0"/>
              <a:ea typeface="MS Gothic" charset="0"/>
              <a:cs typeface="MS Gothic" charset="0"/>
            </a:endParaRPr>
          </a:p>
        </p:txBody>
      </p:sp>
      <p:sp>
        <p:nvSpPr>
          <p:cNvPr id="67594" name="Rectangle 9"/>
          <p:cNvSpPr>
            <a:spLocks noChangeArrowheads="1"/>
          </p:cNvSpPr>
          <p:nvPr/>
        </p:nvSpPr>
        <p:spPr bwMode="auto">
          <a:xfrm>
            <a:off x="5588000" y="1025525"/>
            <a:ext cx="2036763" cy="572683"/>
          </a:xfrm>
          <a:prstGeom prst="rect">
            <a:avLst/>
          </a:prstGeom>
          <a:noFill/>
          <a:ln w="9525">
            <a:noFill/>
            <a:round/>
            <a:headEnd/>
            <a:tailEnd/>
          </a:ln>
          <a:effectLst>
            <a:outerShdw blurRad="63500" dist="35921" dir="2700000" algn="ctr" rotWithShape="0">
              <a:schemeClr val="tx1">
                <a:alpha val="74998"/>
              </a:schemeClr>
            </a:outerShdw>
          </a:effec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latin typeface="Helvetica" charset="0"/>
                <a:ea typeface="MS Gothic" charset="0"/>
                <a:cs typeface="MS Gothic" charset="0"/>
              </a:rPr>
              <a:t>MÁC</a:t>
            </a:r>
            <a:endParaRPr lang="en-GB" sz="3200" b="1" dirty="0">
              <a:solidFill>
                <a:srgbClr val="66FF99"/>
              </a:solidFill>
              <a:latin typeface="Helvetica" charset="0"/>
              <a:ea typeface="MS Gothic" charset="0"/>
              <a:cs typeface="MS Gothic" charset="0"/>
            </a:endParaRPr>
          </a:p>
        </p:txBody>
      </p:sp>
      <p:sp>
        <p:nvSpPr>
          <p:cNvPr id="206858" name="Rectangle 10"/>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   JEWS</a:t>
            </a:r>
          </a:p>
        </p:txBody>
      </p:sp>
      <p:sp>
        <p:nvSpPr>
          <p:cNvPr id="206859" name="Rectangle 11"/>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ROMANS</a:t>
            </a:r>
          </a:p>
        </p:txBody>
      </p:sp>
      <p:sp>
        <p:nvSpPr>
          <p:cNvPr id="206860" name="Rectangle 12"/>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GREEKS</a:t>
            </a:r>
          </a:p>
        </p:txBody>
      </p:sp>
      <p:sp>
        <p:nvSpPr>
          <p:cNvPr id="206861"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sp>
        <p:nvSpPr>
          <p:cNvPr id="20686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0686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sp>
        <p:nvSpPr>
          <p:cNvPr id="206864"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17"/>
          <p:cNvGrpSpPr>
            <a:grpSpLocks/>
          </p:cNvGrpSpPr>
          <p:nvPr/>
        </p:nvGrpSpPr>
        <p:grpSpPr bwMode="auto">
          <a:xfrm>
            <a:off x="1652588" y="2070100"/>
            <a:ext cx="2538412" cy="469900"/>
            <a:chOff x="1145" y="1478"/>
            <a:chExt cx="1759" cy="336"/>
          </a:xfrm>
        </p:grpSpPr>
        <p:sp>
          <p:nvSpPr>
            <p:cNvPr id="206910"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911"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KING</a:t>
              </a:r>
            </a:p>
          </p:txBody>
        </p:sp>
      </p:grpSp>
      <p:grpSp>
        <p:nvGrpSpPr>
          <p:cNvPr id="3" name="Group 20"/>
          <p:cNvGrpSpPr>
            <a:grpSpLocks/>
          </p:cNvGrpSpPr>
          <p:nvPr/>
        </p:nvGrpSpPr>
        <p:grpSpPr bwMode="auto">
          <a:xfrm>
            <a:off x="5070475" y="2065338"/>
            <a:ext cx="2578100" cy="469900"/>
            <a:chOff x="3513" y="1474"/>
            <a:chExt cx="1787" cy="336"/>
          </a:xfrm>
        </p:grpSpPr>
        <p:sp>
          <p:nvSpPr>
            <p:cNvPr id="206908" name="Rectangle 21"/>
            <p:cNvSpPr>
              <a:spLocks noChangeArrowheads="1"/>
            </p:cNvSpPr>
            <p:nvPr/>
          </p:nvSpPr>
          <p:spPr bwMode="auto">
            <a:xfrm>
              <a:off x="3513" y="1538"/>
              <a:ext cx="5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909"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SERVANT</a:t>
              </a:r>
            </a:p>
          </p:txBody>
        </p:sp>
      </p:grpSp>
      <p:sp>
        <p:nvSpPr>
          <p:cNvPr id="206867"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sp>
        <p:nvSpPr>
          <p:cNvPr id="206868"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4" name="Group 25"/>
          <p:cNvGrpSpPr>
            <a:grpSpLocks/>
          </p:cNvGrpSpPr>
          <p:nvPr/>
        </p:nvGrpSpPr>
        <p:grpSpPr bwMode="auto">
          <a:xfrm>
            <a:off x="1674813" y="4735513"/>
            <a:ext cx="2532062" cy="469900"/>
            <a:chOff x="1161" y="3381"/>
            <a:chExt cx="1754" cy="336"/>
          </a:xfrm>
        </p:grpSpPr>
        <p:sp>
          <p:nvSpPr>
            <p:cNvPr id="206906"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907"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GOD/MAN</a:t>
              </a:r>
            </a:p>
          </p:txBody>
        </p:sp>
      </p:grpSp>
      <p:sp>
        <p:nvSpPr>
          <p:cNvPr id="206870"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29"/>
          <p:cNvGrpSpPr>
            <a:grpSpLocks/>
          </p:cNvGrpSpPr>
          <p:nvPr/>
        </p:nvGrpSpPr>
        <p:grpSpPr bwMode="auto">
          <a:xfrm>
            <a:off x="1652588" y="2557463"/>
            <a:ext cx="2541587" cy="677862"/>
            <a:chOff x="1145" y="1826"/>
            <a:chExt cx="1761" cy="484"/>
          </a:xfrm>
        </p:grpSpPr>
        <p:sp>
          <p:nvSpPr>
            <p:cNvPr id="206904" name="Rectangle 30"/>
            <p:cNvSpPr>
              <a:spLocks noChangeArrowheads="1"/>
            </p:cNvSpPr>
            <p:nvPr/>
          </p:nvSpPr>
          <p:spPr bwMode="auto">
            <a:xfrm>
              <a:off x="1145" y="182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sp>
          <p:nvSpPr>
            <p:cNvPr id="206905"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SAID</a:t>
              </a:r>
            </a:p>
          </p:txBody>
        </p:sp>
      </p:grpSp>
      <p:grpSp>
        <p:nvGrpSpPr>
          <p:cNvPr id="6" name="Group 32"/>
          <p:cNvGrpSpPr>
            <a:grpSpLocks/>
          </p:cNvGrpSpPr>
          <p:nvPr/>
        </p:nvGrpSpPr>
        <p:grpSpPr bwMode="auto">
          <a:xfrm>
            <a:off x="1674813" y="5205413"/>
            <a:ext cx="2070100" cy="661987"/>
            <a:chOff x="1161" y="3716"/>
            <a:chExt cx="1434" cy="473"/>
          </a:xfrm>
        </p:grpSpPr>
        <p:sp>
          <p:nvSpPr>
            <p:cNvPr id="206902"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FELT</a:t>
              </a:r>
            </a:p>
          </p:txBody>
        </p:sp>
        <p:sp>
          <p:nvSpPr>
            <p:cNvPr id="206903" name="Rectangle 34"/>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grpSp>
      <p:grpSp>
        <p:nvGrpSpPr>
          <p:cNvPr id="7" name="Group 35"/>
          <p:cNvGrpSpPr>
            <a:grpSpLocks/>
          </p:cNvGrpSpPr>
          <p:nvPr/>
        </p:nvGrpSpPr>
        <p:grpSpPr bwMode="auto">
          <a:xfrm>
            <a:off x="5070475" y="2557463"/>
            <a:ext cx="1998663" cy="655637"/>
            <a:chOff x="3513" y="1826"/>
            <a:chExt cx="1385" cy="468"/>
          </a:xfrm>
        </p:grpSpPr>
        <p:sp>
          <p:nvSpPr>
            <p:cNvPr id="206900" name="Rectangle 36"/>
            <p:cNvSpPr>
              <a:spLocks noChangeArrowheads="1"/>
            </p:cNvSpPr>
            <p:nvPr/>
          </p:nvSpPr>
          <p:spPr bwMode="auto">
            <a:xfrm>
              <a:off x="3513" y="182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sp>
          <p:nvSpPr>
            <p:cNvPr id="206901" name="Rectangle 37"/>
            <p:cNvSpPr>
              <a:spLocks noChangeArrowheads="1"/>
            </p:cNvSpPr>
            <p:nvPr/>
          </p:nvSpPr>
          <p:spPr bwMode="auto">
            <a:xfrm>
              <a:off x="4091" y="1959"/>
              <a:ext cx="807"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grpSp>
        <p:nvGrpSpPr>
          <p:cNvPr id="8" name="Group 39"/>
          <p:cNvGrpSpPr>
            <a:grpSpLocks/>
          </p:cNvGrpSpPr>
          <p:nvPr/>
        </p:nvGrpSpPr>
        <p:grpSpPr bwMode="auto">
          <a:xfrm>
            <a:off x="1412875" y="946150"/>
            <a:ext cx="3860800" cy="3332163"/>
            <a:chOff x="979" y="675"/>
            <a:chExt cx="2675" cy="2379"/>
          </a:xfrm>
        </p:grpSpPr>
        <p:sp>
          <p:nvSpPr>
            <p:cNvPr id="20689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0689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0689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0689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00" y="3684588"/>
            <a:ext cx="1889720" cy="57268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latin typeface="Helvetica" charset="0"/>
                <a:ea typeface="MS Gothic" charset="0"/>
                <a:cs typeface="MS Gothic" charset="0"/>
              </a:rPr>
              <a:t>GIĂNG</a:t>
            </a:r>
            <a:endParaRPr lang="en-GB" sz="3200" b="1" dirty="0">
              <a:solidFill>
                <a:srgbClr val="66FF99"/>
              </a:solidFill>
              <a:latin typeface="Helvetica" charset="0"/>
              <a:ea typeface="MS Gothic" charset="0"/>
              <a:cs typeface="MS Gothic" charset="0"/>
            </a:endParaRPr>
          </a:p>
        </p:txBody>
      </p:sp>
      <p:sp>
        <p:nvSpPr>
          <p:cNvPr id="206877" name="Rectangle 45"/>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CHURCH</a:t>
            </a:r>
          </a:p>
        </p:txBody>
      </p:sp>
      <p:sp>
        <p:nvSpPr>
          <p:cNvPr id="20687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grpSp>
        <p:nvGrpSpPr>
          <p:cNvPr id="9" name="Group 47"/>
          <p:cNvGrpSpPr>
            <a:grpSpLocks/>
          </p:cNvGrpSpPr>
          <p:nvPr/>
        </p:nvGrpSpPr>
        <p:grpSpPr bwMode="auto">
          <a:xfrm>
            <a:off x="5011738" y="4729163"/>
            <a:ext cx="1965325" cy="469900"/>
            <a:chOff x="3473" y="3376"/>
            <a:chExt cx="1362" cy="336"/>
          </a:xfrm>
        </p:grpSpPr>
        <p:sp>
          <p:nvSpPr>
            <p:cNvPr id="206894"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895"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GOD</a:t>
              </a:r>
            </a:p>
          </p:txBody>
        </p:sp>
      </p:grpSp>
      <p:grpSp>
        <p:nvGrpSpPr>
          <p:cNvPr id="10" name="Group 50"/>
          <p:cNvGrpSpPr>
            <a:grpSpLocks/>
          </p:cNvGrpSpPr>
          <p:nvPr/>
        </p:nvGrpSpPr>
        <p:grpSpPr bwMode="auto">
          <a:xfrm>
            <a:off x="4992688" y="5203825"/>
            <a:ext cx="2681287" cy="679450"/>
            <a:chOff x="3460" y="3715"/>
            <a:chExt cx="1857" cy="485"/>
          </a:xfrm>
        </p:grpSpPr>
        <p:sp>
          <p:nvSpPr>
            <p:cNvPr id="206892"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MEANT</a:t>
              </a:r>
            </a:p>
          </p:txBody>
        </p:sp>
        <p:sp>
          <p:nvSpPr>
            <p:cNvPr id="206893" name="Rectangle 52"/>
            <p:cNvSpPr>
              <a:spLocks noChangeArrowheads="1"/>
            </p:cNvSpPr>
            <p:nvPr/>
          </p:nvSpPr>
          <p:spPr bwMode="auto">
            <a:xfrm>
              <a:off x="3460" y="3715"/>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grpSp>
      <p:sp>
        <p:nvSpPr>
          <p:cNvPr id="206881"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8" y="4292600"/>
            <a:ext cx="2589212" cy="1562134"/>
          </a:xfrm>
          <a:prstGeom prst="rect">
            <a:avLst/>
          </a:prstGeom>
          <a:noFill/>
          <a:ln w="9525">
            <a:noFill/>
            <a:round/>
            <a:headEnd/>
            <a:tailEnd/>
          </a:ln>
          <a:effectLst>
            <a:outerShdw blurRad="63500" dist="35921" dir="2700000" algn="ctr" rotWithShape="0">
              <a:schemeClr val="tx1">
                <a:alpha val="74998"/>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dirty="0" smtClean="0">
                <a:solidFill>
                  <a:srgbClr val="FFEA18"/>
                </a:solidFill>
                <a:latin typeface="Comic Sans MS" charset="0"/>
                <a:ea typeface="MS Gothic" charset="0"/>
                <a:cs typeface="MS Gothic" charset="0"/>
              </a:rPr>
              <a:t>S.C. 57-59</a:t>
            </a:r>
          </a:p>
        </p:txBody>
      </p:sp>
      <p:sp>
        <p:nvSpPr>
          <p:cNvPr id="29751" name="Text Box 55"/>
          <p:cNvSpPr txBox="1">
            <a:spLocks noChangeArrowheads="1"/>
          </p:cNvSpPr>
          <p:nvPr/>
        </p:nvSpPr>
        <p:spPr bwMode="auto">
          <a:xfrm>
            <a:off x="4787900" y="4264025"/>
            <a:ext cx="2892425" cy="1695504"/>
          </a:xfrm>
          <a:prstGeom prst="rect">
            <a:avLst/>
          </a:prstGeom>
          <a:noFill/>
          <a:ln w="9525">
            <a:noFill/>
            <a:round/>
            <a:headEnd/>
            <a:tailEnd/>
          </a:ln>
          <a:effectLst>
            <a:outerShdw blurRad="63500" dist="35921" dir="2700000" algn="ctr" rotWithShape="0">
              <a:schemeClr val="tx1">
                <a:alpha val="74998"/>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en-GB" sz="3200" b="1" dirty="0" smtClean="0">
                <a:solidFill>
                  <a:srgbClr val="FFEA18"/>
                </a:solidFill>
                <a:latin typeface="Comic Sans MS" charset="0"/>
                <a:ea typeface="MS Gothic" charset="0"/>
                <a:cs typeface="MS Gothic" charset="0"/>
              </a:rPr>
              <a:t>S.C. 69 </a:t>
            </a:r>
          </a:p>
          <a:p>
            <a:pPr algn="ctr" eaLnBrk="1" hangingPunct="1">
              <a:spcBef>
                <a:spcPts val="2025"/>
              </a:spcBef>
              <a:buClr>
                <a:srgbClr val="FFEA18"/>
              </a:buClr>
              <a:defRPr/>
            </a:pPr>
            <a:r>
              <a:rPr lang="en-GB" sz="2800" b="1" i="1" dirty="0" smtClean="0">
                <a:solidFill>
                  <a:srgbClr val="FFFFFF"/>
                </a:solidFill>
                <a:latin typeface="Comic Sans MS" charset="0"/>
                <a:ea typeface="MS Gothic" charset="0"/>
                <a:cs typeface="MS Gothic" charset="0"/>
              </a:rPr>
              <a:t>SAU SÁCH CỘNG QUAN</a:t>
            </a:r>
            <a:endParaRPr lang="en-GB" sz="2800" b="1" dirty="0" smtClean="0">
              <a:solidFill>
                <a:srgbClr val="FFFFFF"/>
              </a:solidFill>
              <a:latin typeface="Comic Sans MS" charset="0"/>
              <a:ea typeface="MS Gothic" charset="0"/>
              <a:cs typeface="MS Gothic" charset="0"/>
            </a:endParaRPr>
          </a:p>
        </p:txBody>
      </p:sp>
      <p:sp>
        <p:nvSpPr>
          <p:cNvPr id="29752" name="Text Box 56"/>
          <p:cNvSpPr txBox="1">
            <a:spLocks noChangeArrowheads="1"/>
          </p:cNvSpPr>
          <p:nvPr/>
        </p:nvSpPr>
        <p:spPr bwMode="auto">
          <a:xfrm>
            <a:off x="5191125" y="1665288"/>
            <a:ext cx="2200275" cy="1562134"/>
          </a:xfrm>
          <a:prstGeom prst="rect">
            <a:avLst/>
          </a:prstGeom>
          <a:noFill/>
          <a:ln w="9525">
            <a:noFill/>
            <a:round/>
            <a:headEnd/>
            <a:tailEnd/>
          </a:ln>
          <a:effectLst>
            <a:outerShdw blurRad="63500" dist="35921" dir="2700000" algn="ctr" rotWithShape="0">
              <a:schemeClr val="tx1">
                <a:alpha val="74998"/>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dirty="0" smtClean="0">
                <a:solidFill>
                  <a:srgbClr val="FFEA18"/>
                </a:solidFill>
                <a:latin typeface="Comic Sans MS" charset="0"/>
                <a:ea typeface="MS Gothic" charset="0"/>
                <a:cs typeface="MS Gothic" charset="0"/>
              </a:rPr>
              <a:t>S.C. 64-68</a:t>
            </a:r>
          </a:p>
        </p:txBody>
      </p:sp>
      <p:sp>
        <p:nvSpPr>
          <p:cNvPr id="29753" name="Text Box 57"/>
          <p:cNvSpPr txBox="1">
            <a:spLocks noChangeArrowheads="1"/>
          </p:cNvSpPr>
          <p:nvPr/>
        </p:nvSpPr>
        <p:spPr bwMode="auto">
          <a:xfrm>
            <a:off x="1331641" y="1706563"/>
            <a:ext cx="2854598" cy="1408245"/>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0"/>
              </a:spcBef>
              <a:buClr>
                <a:srgbClr val="FFEA18"/>
              </a:buClr>
              <a:defRPr/>
            </a:pPr>
            <a:r>
              <a:rPr lang="en-GB" sz="4300" b="1" dirty="0" err="1" smtClean="0">
                <a:solidFill>
                  <a:srgbClr val="FFEA18"/>
                </a:solidFill>
                <a:latin typeface="Comic Sans MS" charset="0"/>
                <a:ea typeface="MS Gothic" charset="0"/>
                <a:cs typeface="MS Gothic" charset="0"/>
              </a:rPr>
              <a:t>Thập</a:t>
            </a:r>
            <a:r>
              <a:rPr lang="en-GB" sz="4300" b="1" dirty="0" smtClean="0">
                <a:solidFill>
                  <a:srgbClr val="FFEA18"/>
                </a:solidFill>
                <a:latin typeface="Comic Sans MS" charset="0"/>
                <a:ea typeface="MS Gothic" charset="0"/>
                <a:cs typeface="MS Gothic" charset="0"/>
              </a:rPr>
              <a:t> </a:t>
            </a:r>
            <a:r>
              <a:rPr lang="en-GB" sz="4300" b="1" dirty="0" err="1" smtClean="0">
                <a:solidFill>
                  <a:srgbClr val="FFEA18"/>
                </a:solidFill>
                <a:latin typeface="Comic Sans MS" charset="0"/>
                <a:ea typeface="MS Gothic" charset="0"/>
                <a:cs typeface="MS Gothic" charset="0"/>
              </a:rPr>
              <a:t>niên</a:t>
            </a:r>
            <a:endParaRPr lang="en-GB" sz="4300" b="1" dirty="0" smtClean="0">
              <a:solidFill>
                <a:srgbClr val="FFEA18"/>
              </a:solidFill>
              <a:latin typeface="Comic Sans MS" charset="0"/>
              <a:ea typeface="MS Gothic" charset="0"/>
              <a:cs typeface="MS Gothic" charset="0"/>
            </a:endParaRPr>
          </a:p>
          <a:p>
            <a:pPr algn="ctr" eaLnBrk="1" hangingPunct="1">
              <a:spcBef>
                <a:spcPts val="0"/>
              </a:spcBef>
              <a:buClr>
                <a:srgbClr val="FFEA18"/>
              </a:buClr>
              <a:defRPr/>
            </a:pPr>
            <a:r>
              <a:rPr lang="en-GB" sz="4300" b="1" dirty="0" smtClean="0">
                <a:solidFill>
                  <a:srgbClr val="FFEA18"/>
                </a:solidFill>
                <a:latin typeface="Comic Sans MS" charset="0"/>
                <a:ea typeface="MS Gothic" charset="0"/>
                <a:cs typeface="MS Gothic" charset="0"/>
              </a:rPr>
              <a:t>S.C. 40</a:t>
            </a:r>
          </a:p>
        </p:txBody>
      </p:sp>
      <p:sp>
        <p:nvSpPr>
          <p:cNvPr id="206886"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a typeface="MS Gothic" charset="0"/>
              <a:cs typeface="MS Gothic" charset="0"/>
            </a:endParaRPr>
          </a:p>
        </p:txBody>
      </p:sp>
      <p:sp>
        <p:nvSpPr>
          <p:cNvPr id="20688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a typeface="MS Gothic" charset="0"/>
              <a:cs typeface="MS Gothic" charset="0"/>
            </a:endParaRPr>
          </a:p>
        </p:txBody>
      </p:sp>
      <p:sp>
        <p:nvSpPr>
          <p:cNvPr id="206888" name="Text Box 61"/>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206889" name="Text Box 62"/>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0" y="228600"/>
            <a:ext cx="7848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sz="2900" b="1" dirty="0" smtClean="0">
                <a:solidFill>
                  <a:srgbClr val="FFEA18"/>
                </a:solidFill>
                <a:latin typeface="Comic Sans MS" charset="0"/>
              </a:rPr>
              <a:t>Theo Dr. Griffith </a:t>
            </a:r>
            <a:r>
              <a:rPr lang="en-US" sz="2900" b="1" dirty="0" err="1" smtClean="0">
                <a:solidFill>
                  <a:srgbClr val="FFEA18"/>
                </a:solidFill>
                <a:latin typeface="Comic Sans MS" charset="0"/>
              </a:rPr>
              <a:t>sách</a:t>
            </a:r>
            <a:r>
              <a:rPr lang="en-US" sz="2900" b="1" dirty="0" smtClean="0">
                <a:solidFill>
                  <a:srgbClr val="FFEA18"/>
                </a:solidFill>
                <a:latin typeface="Comic Sans MS" charset="0"/>
              </a:rPr>
              <a:t> </a:t>
            </a:r>
            <a:r>
              <a:rPr lang="en-US" sz="2900" b="1" dirty="0" err="1" smtClean="0">
                <a:solidFill>
                  <a:srgbClr val="FFEA18"/>
                </a:solidFill>
                <a:latin typeface="Comic Sans MS" charset="0"/>
              </a:rPr>
              <a:t>được</a:t>
            </a:r>
            <a:r>
              <a:rPr lang="en-US" sz="2900" b="1" dirty="0" smtClean="0">
                <a:solidFill>
                  <a:srgbClr val="FFEA18"/>
                </a:solidFill>
                <a:latin typeface="Comic Sans MS" charset="0"/>
              </a:rPr>
              <a:t> </a:t>
            </a:r>
            <a:r>
              <a:rPr lang="en-US" sz="2900" b="1" dirty="0" err="1" smtClean="0">
                <a:solidFill>
                  <a:srgbClr val="FFEA18"/>
                </a:solidFill>
                <a:latin typeface="Comic Sans MS" charset="0"/>
              </a:rPr>
              <a:t>viết</a:t>
            </a:r>
            <a:r>
              <a:rPr lang="en-US" sz="2900" b="1" dirty="0" smtClean="0">
                <a:solidFill>
                  <a:srgbClr val="FFEA18"/>
                </a:solidFill>
                <a:latin typeface="Comic Sans MS" charset="0"/>
              </a:rPr>
              <a:t> </a:t>
            </a:r>
            <a:r>
              <a:rPr lang="en-US" sz="2900" b="1" dirty="0" err="1" smtClean="0">
                <a:solidFill>
                  <a:srgbClr val="FFEA18"/>
                </a:solidFill>
                <a:latin typeface="Comic Sans MS" charset="0"/>
              </a:rPr>
              <a:t>khi</a:t>
            </a:r>
            <a:r>
              <a:rPr lang="en-US" sz="2900" b="1" dirty="0" smtClean="0">
                <a:solidFill>
                  <a:srgbClr val="FFEA18"/>
                </a:solidFill>
                <a:latin typeface="Comic Sans MS" charset="0"/>
              </a:rPr>
              <a:t> </a:t>
            </a:r>
            <a:r>
              <a:rPr lang="en-US" sz="2900" b="1" dirty="0" err="1" smtClean="0">
                <a:solidFill>
                  <a:srgbClr val="FFEA18"/>
                </a:solidFill>
                <a:latin typeface="Comic Sans MS" charset="0"/>
              </a:rPr>
              <a:t>nào</a:t>
            </a:r>
            <a:r>
              <a:rPr lang="en-US" sz="2900" b="1" dirty="0" smtClean="0">
                <a:solidFill>
                  <a:srgbClr val="FFEA18"/>
                </a:solidFill>
                <a:latin typeface="Comic Sans MS" charset="0"/>
              </a:rPr>
              <a:t>…</a:t>
            </a:r>
            <a:endParaRPr lang="en-US" dirty="0">
              <a:latin typeface="Times New Roman" charset="0"/>
            </a:endParaRPr>
          </a:p>
        </p:txBody>
      </p:sp>
      <p:sp>
        <p:nvSpPr>
          <p:cNvPr id="65" name="TextBox 6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latin typeface="Arial" charset="0"/>
                <a:ea typeface="MS Gothic" charset="0"/>
                <a:cs typeface="MS Gothic" charset="0"/>
              </a:rPr>
              <a:t>51a</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684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20685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0685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970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5"/>
            <a:ext cx="2036762" cy="572683"/>
          </a:xfrm>
          <a:prstGeom prst="rect">
            <a:avLst/>
          </a:prstGeom>
          <a:noFill/>
          <a:ln w="9525">
            <a:noFill/>
            <a:round/>
            <a:headEnd/>
            <a:tailEnd/>
          </a:ln>
          <a:effectLst>
            <a:outerShdw blurRad="63500" dist="35921" dir="2700000" algn="ctr" rotWithShape="0">
              <a:schemeClr val="tx1">
                <a:alpha val="74998"/>
              </a:schemeClr>
            </a:outerShdw>
          </a:effec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latin typeface="Helvetica" charset="0"/>
                <a:ea typeface="MS Gothic" charset="0"/>
                <a:cs typeface="MS Gothic" charset="0"/>
              </a:rPr>
              <a:t>LUCA</a:t>
            </a:r>
            <a:endParaRPr lang="en-GB" sz="3200" b="1" dirty="0">
              <a:solidFill>
                <a:srgbClr val="66FF99"/>
              </a:solidFill>
              <a:latin typeface="Helvetica" charset="0"/>
              <a:ea typeface="MS Gothic" charset="0"/>
              <a:cs typeface="MS Gothic" charset="0"/>
            </a:endParaRPr>
          </a:p>
        </p:txBody>
      </p:sp>
      <p:sp>
        <p:nvSpPr>
          <p:cNvPr id="67593" name="Rectangle 8"/>
          <p:cNvSpPr>
            <a:spLocks noChangeArrowheads="1"/>
          </p:cNvSpPr>
          <p:nvPr/>
        </p:nvSpPr>
        <p:spPr bwMode="auto">
          <a:xfrm>
            <a:off x="1757363" y="1004888"/>
            <a:ext cx="2355850" cy="572683"/>
          </a:xfrm>
          <a:prstGeom prst="rect">
            <a:avLst/>
          </a:prstGeom>
          <a:noFill/>
          <a:ln w="9525">
            <a:noFill/>
            <a:round/>
            <a:headEnd/>
            <a:tailEnd/>
          </a:ln>
          <a:effectLst>
            <a:outerShdw blurRad="63500" dist="35921" dir="2700000" algn="ctr" rotWithShape="0">
              <a:schemeClr val="tx1">
                <a:alpha val="74998"/>
              </a:schemeClr>
            </a:outerShdw>
          </a:effec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latin typeface="Helvetica" charset="0"/>
                <a:ea typeface="MS Gothic" charset="0"/>
                <a:cs typeface="MS Gothic" charset="0"/>
              </a:rPr>
              <a:t>MATHIƠ</a:t>
            </a:r>
            <a:endParaRPr lang="en-GB" sz="3200" b="1" dirty="0">
              <a:solidFill>
                <a:srgbClr val="66FF99"/>
              </a:solidFill>
              <a:latin typeface="Helvetica" charset="0"/>
              <a:ea typeface="MS Gothic" charset="0"/>
              <a:cs typeface="MS Gothic" charset="0"/>
            </a:endParaRPr>
          </a:p>
        </p:txBody>
      </p:sp>
      <p:sp>
        <p:nvSpPr>
          <p:cNvPr id="67594" name="Rectangle 9"/>
          <p:cNvSpPr>
            <a:spLocks noChangeArrowheads="1"/>
          </p:cNvSpPr>
          <p:nvPr/>
        </p:nvSpPr>
        <p:spPr bwMode="auto">
          <a:xfrm>
            <a:off x="5588000" y="1025525"/>
            <a:ext cx="2036763" cy="572683"/>
          </a:xfrm>
          <a:prstGeom prst="rect">
            <a:avLst/>
          </a:prstGeom>
          <a:noFill/>
          <a:ln w="9525">
            <a:noFill/>
            <a:round/>
            <a:headEnd/>
            <a:tailEnd/>
          </a:ln>
          <a:effectLst>
            <a:outerShdw blurRad="63500" dist="35921" dir="2700000" algn="ctr" rotWithShape="0">
              <a:schemeClr val="tx1">
                <a:alpha val="74998"/>
              </a:schemeClr>
            </a:outerShdw>
          </a:effectLst>
        </p:spPr>
        <p:txBody>
          <a:bodyPr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latin typeface="Helvetica" charset="0"/>
                <a:ea typeface="MS Gothic" charset="0"/>
                <a:cs typeface="MS Gothic" charset="0"/>
              </a:rPr>
              <a:t>MÁC</a:t>
            </a:r>
            <a:endParaRPr lang="en-GB" sz="3200" b="1" dirty="0">
              <a:solidFill>
                <a:srgbClr val="66FF99"/>
              </a:solidFill>
              <a:latin typeface="Helvetica" charset="0"/>
              <a:ea typeface="MS Gothic" charset="0"/>
              <a:cs typeface="MS Gothic" charset="0"/>
            </a:endParaRPr>
          </a:p>
        </p:txBody>
      </p:sp>
      <p:sp>
        <p:nvSpPr>
          <p:cNvPr id="206858" name="Rectangle 10"/>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   JEWS</a:t>
            </a:r>
          </a:p>
        </p:txBody>
      </p:sp>
      <p:sp>
        <p:nvSpPr>
          <p:cNvPr id="206859" name="Rectangle 11"/>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ROMANS</a:t>
            </a:r>
          </a:p>
        </p:txBody>
      </p:sp>
      <p:sp>
        <p:nvSpPr>
          <p:cNvPr id="206860" name="Rectangle 12"/>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GREEKS</a:t>
            </a:r>
          </a:p>
        </p:txBody>
      </p:sp>
      <p:sp>
        <p:nvSpPr>
          <p:cNvPr id="206861"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sp>
        <p:nvSpPr>
          <p:cNvPr id="20686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sp>
        <p:nvSpPr>
          <p:cNvPr id="20686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sp>
        <p:nvSpPr>
          <p:cNvPr id="206864"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2" name="Group 17"/>
          <p:cNvGrpSpPr>
            <a:grpSpLocks/>
          </p:cNvGrpSpPr>
          <p:nvPr/>
        </p:nvGrpSpPr>
        <p:grpSpPr bwMode="auto">
          <a:xfrm>
            <a:off x="1652588" y="2070100"/>
            <a:ext cx="2538412" cy="469900"/>
            <a:chOff x="1145" y="1478"/>
            <a:chExt cx="1759" cy="336"/>
          </a:xfrm>
        </p:grpSpPr>
        <p:sp>
          <p:nvSpPr>
            <p:cNvPr id="206910"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911"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KING</a:t>
              </a:r>
            </a:p>
          </p:txBody>
        </p:sp>
      </p:grpSp>
      <p:grpSp>
        <p:nvGrpSpPr>
          <p:cNvPr id="3" name="Group 20"/>
          <p:cNvGrpSpPr>
            <a:grpSpLocks/>
          </p:cNvGrpSpPr>
          <p:nvPr/>
        </p:nvGrpSpPr>
        <p:grpSpPr bwMode="auto">
          <a:xfrm>
            <a:off x="5070475" y="2065338"/>
            <a:ext cx="2578100" cy="469900"/>
            <a:chOff x="3513" y="1474"/>
            <a:chExt cx="1787" cy="336"/>
          </a:xfrm>
        </p:grpSpPr>
        <p:sp>
          <p:nvSpPr>
            <p:cNvPr id="206908" name="Rectangle 21"/>
            <p:cNvSpPr>
              <a:spLocks noChangeArrowheads="1"/>
            </p:cNvSpPr>
            <p:nvPr/>
          </p:nvSpPr>
          <p:spPr bwMode="auto">
            <a:xfrm>
              <a:off x="3513" y="1538"/>
              <a:ext cx="5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909"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SERVANT</a:t>
              </a:r>
            </a:p>
          </p:txBody>
        </p:sp>
      </p:grpSp>
      <p:sp>
        <p:nvSpPr>
          <p:cNvPr id="206867"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sp>
        <p:nvSpPr>
          <p:cNvPr id="206868"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4" name="Group 25"/>
          <p:cNvGrpSpPr>
            <a:grpSpLocks/>
          </p:cNvGrpSpPr>
          <p:nvPr/>
        </p:nvGrpSpPr>
        <p:grpSpPr bwMode="auto">
          <a:xfrm>
            <a:off x="1674813" y="4735513"/>
            <a:ext cx="2532062" cy="469900"/>
            <a:chOff x="1161" y="3381"/>
            <a:chExt cx="1754" cy="336"/>
          </a:xfrm>
        </p:grpSpPr>
        <p:sp>
          <p:nvSpPr>
            <p:cNvPr id="206906"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907"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GOD/MAN</a:t>
              </a:r>
            </a:p>
          </p:txBody>
        </p:sp>
      </p:grpSp>
      <p:sp>
        <p:nvSpPr>
          <p:cNvPr id="206870"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p>
            <a:pPr eaLnBrk="1" hangingPunct="1"/>
            <a:endParaRPr lang="en-US">
              <a:solidFill>
                <a:srgbClr val="000000"/>
              </a:solidFill>
              <a:latin typeface="Times New Roman" charset="0"/>
              <a:ea typeface="MS Gothic" charset="0"/>
              <a:cs typeface="MS Gothic" charset="0"/>
            </a:endParaRPr>
          </a:p>
        </p:txBody>
      </p:sp>
      <p:grpSp>
        <p:nvGrpSpPr>
          <p:cNvPr id="5" name="Group 29"/>
          <p:cNvGrpSpPr>
            <a:grpSpLocks/>
          </p:cNvGrpSpPr>
          <p:nvPr/>
        </p:nvGrpSpPr>
        <p:grpSpPr bwMode="auto">
          <a:xfrm>
            <a:off x="1652588" y="2557463"/>
            <a:ext cx="2541587" cy="677862"/>
            <a:chOff x="1145" y="1826"/>
            <a:chExt cx="1761" cy="484"/>
          </a:xfrm>
        </p:grpSpPr>
        <p:sp>
          <p:nvSpPr>
            <p:cNvPr id="206904" name="Rectangle 30"/>
            <p:cNvSpPr>
              <a:spLocks noChangeArrowheads="1"/>
            </p:cNvSpPr>
            <p:nvPr/>
          </p:nvSpPr>
          <p:spPr bwMode="auto">
            <a:xfrm>
              <a:off x="1145" y="182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sp>
          <p:nvSpPr>
            <p:cNvPr id="206905"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SAID</a:t>
              </a:r>
            </a:p>
          </p:txBody>
        </p:sp>
      </p:grpSp>
      <p:grpSp>
        <p:nvGrpSpPr>
          <p:cNvPr id="6" name="Group 32"/>
          <p:cNvGrpSpPr>
            <a:grpSpLocks/>
          </p:cNvGrpSpPr>
          <p:nvPr/>
        </p:nvGrpSpPr>
        <p:grpSpPr bwMode="auto">
          <a:xfrm>
            <a:off x="1674813" y="5205413"/>
            <a:ext cx="2070100" cy="661987"/>
            <a:chOff x="1161" y="3716"/>
            <a:chExt cx="1434" cy="473"/>
          </a:xfrm>
        </p:grpSpPr>
        <p:sp>
          <p:nvSpPr>
            <p:cNvPr id="206902"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FELT</a:t>
              </a:r>
            </a:p>
          </p:txBody>
        </p:sp>
        <p:sp>
          <p:nvSpPr>
            <p:cNvPr id="206903" name="Rectangle 34"/>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grpSp>
      <p:grpSp>
        <p:nvGrpSpPr>
          <p:cNvPr id="7" name="Group 35"/>
          <p:cNvGrpSpPr>
            <a:grpSpLocks/>
          </p:cNvGrpSpPr>
          <p:nvPr/>
        </p:nvGrpSpPr>
        <p:grpSpPr bwMode="auto">
          <a:xfrm>
            <a:off x="5070475" y="2557463"/>
            <a:ext cx="1998663" cy="655637"/>
            <a:chOff x="3513" y="1826"/>
            <a:chExt cx="1385" cy="468"/>
          </a:xfrm>
        </p:grpSpPr>
        <p:sp>
          <p:nvSpPr>
            <p:cNvPr id="206900" name="Rectangle 36"/>
            <p:cNvSpPr>
              <a:spLocks noChangeArrowheads="1"/>
            </p:cNvSpPr>
            <p:nvPr/>
          </p:nvSpPr>
          <p:spPr bwMode="auto">
            <a:xfrm>
              <a:off x="3513" y="1826"/>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sp>
          <p:nvSpPr>
            <p:cNvPr id="206901" name="Rectangle 37"/>
            <p:cNvSpPr>
              <a:spLocks noChangeArrowheads="1"/>
            </p:cNvSpPr>
            <p:nvPr/>
          </p:nvSpPr>
          <p:spPr bwMode="auto">
            <a:xfrm>
              <a:off x="4091" y="1959"/>
              <a:ext cx="807"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2048" tIns="41025" rIns="82048" bIns="41025" anchor="ctr"/>
          <a:lstStyle/>
          <a:p>
            <a:pPr eaLnBrk="1" hangingPunct="1">
              <a:defRPr/>
            </a:pPr>
            <a:endParaRPr lang="en-US">
              <a:solidFill>
                <a:srgbClr val="000000"/>
              </a:solidFill>
              <a:latin typeface="Times New Roman" pitchFamily="-107" charset="0"/>
              <a:ea typeface="MS Gothic"/>
              <a:cs typeface="MS Gothic"/>
            </a:endParaRPr>
          </a:p>
        </p:txBody>
      </p:sp>
      <p:grpSp>
        <p:nvGrpSpPr>
          <p:cNvPr id="8" name="Group 39"/>
          <p:cNvGrpSpPr>
            <a:grpSpLocks/>
          </p:cNvGrpSpPr>
          <p:nvPr/>
        </p:nvGrpSpPr>
        <p:grpSpPr bwMode="auto">
          <a:xfrm>
            <a:off x="1412875" y="946150"/>
            <a:ext cx="3860800" cy="3332163"/>
            <a:chOff x="979" y="675"/>
            <a:chExt cx="2675" cy="2379"/>
          </a:xfrm>
        </p:grpSpPr>
        <p:sp>
          <p:nvSpPr>
            <p:cNvPr id="20689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2</a:t>
              </a:r>
            </a:p>
          </p:txBody>
        </p:sp>
        <p:sp>
          <p:nvSpPr>
            <p:cNvPr id="20689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3</a:t>
              </a:r>
            </a:p>
          </p:txBody>
        </p:sp>
        <p:sp>
          <p:nvSpPr>
            <p:cNvPr id="20689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4</a:t>
              </a:r>
            </a:p>
          </p:txBody>
        </p:sp>
        <p:sp>
          <p:nvSpPr>
            <p:cNvPr id="20689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00" y="3684588"/>
            <a:ext cx="1889720" cy="57268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1079" tIns="39732" rIns="81079" bIns="39732">
            <a:spAutoFit/>
          </a:bodyPr>
          <a:lstStyle/>
          <a:p>
            <a:pPr eaLnBrk="1" hangingPunct="1">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66FF99"/>
                </a:solidFill>
                <a:latin typeface="Helvetica" charset="0"/>
                <a:ea typeface="MS Gothic" charset="0"/>
                <a:cs typeface="MS Gothic" charset="0"/>
              </a:rPr>
              <a:t>GIĂNG</a:t>
            </a:r>
            <a:endParaRPr lang="en-GB" sz="3200" b="1" dirty="0">
              <a:solidFill>
                <a:srgbClr val="66FF99"/>
              </a:solidFill>
              <a:latin typeface="Helvetica" charset="0"/>
              <a:ea typeface="MS Gothic" charset="0"/>
              <a:cs typeface="MS Gothic" charset="0"/>
            </a:endParaRPr>
          </a:p>
        </p:txBody>
      </p:sp>
      <p:sp>
        <p:nvSpPr>
          <p:cNvPr id="206877" name="Rectangle 45"/>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CHURCH</a:t>
            </a:r>
          </a:p>
        </p:txBody>
      </p:sp>
      <p:sp>
        <p:nvSpPr>
          <p:cNvPr id="20687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TO:</a:t>
            </a:r>
          </a:p>
        </p:txBody>
      </p:sp>
      <p:grpSp>
        <p:nvGrpSpPr>
          <p:cNvPr id="9" name="Group 47"/>
          <p:cNvGrpSpPr>
            <a:grpSpLocks/>
          </p:cNvGrpSpPr>
          <p:nvPr/>
        </p:nvGrpSpPr>
        <p:grpSpPr bwMode="auto">
          <a:xfrm>
            <a:off x="5011738" y="4729163"/>
            <a:ext cx="1965325" cy="469900"/>
            <a:chOff x="3473" y="3376"/>
            <a:chExt cx="1362" cy="336"/>
          </a:xfrm>
        </p:grpSpPr>
        <p:sp>
          <p:nvSpPr>
            <p:cNvPr id="206894"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AS:</a:t>
              </a:r>
            </a:p>
          </p:txBody>
        </p:sp>
        <p:sp>
          <p:nvSpPr>
            <p:cNvPr id="206895"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GOD</a:t>
              </a:r>
            </a:p>
          </p:txBody>
        </p:sp>
      </p:grpSp>
      <p:grpSp>
        <p:nvGrpSpPr>
          <p:cNvPr id="10" name="Group 50"/>
          <p:cNvGrpSpPr>
            <a:grpSpLocks/>
          </p:cNvGrpSpPr>
          <p:nvPr/>
        </p:nvGrpSpPr>
        <p:grpSpPr bwMode="auto">
          <a:xfrm>
            <a:off x="4992688" y="5203825"/>
            <a:ext cx="2681287" cy="679450"/>
            <a:chOff x="3460" y="3715"/>
            <a:chExt cx="1857" cy="485"/>
          </a:xfrm>
        </p:grpSpPr>
        <p:sp>
          <p:nvSpPr>
            <p:cNvPr id="206892"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ea typeface="MS Gothic" charset="0"/>
                  <a:cs typeface="MS Gothic" charset="0"/>
                </a:rPr>
                <a:t>MEANT</a:t>
              </a:r>
            </a:p>
          </p:txBody>
        </p:sp>
        <p:sp>
          <p:nvSpPr>
            <p:cNvPr id="206893" name="Rectangle 52"/>
            <p:cNvSpPr>
              <a:spLocks noChangeArrowheads="1"/>
            </p:cNvSpPr>
            <p:nvPr/>
          </p:nvSpPr>
          <p:spPr bwMode="auto">
            <a:xfrm>
              <a:off x="3460" y="3715"/>
              <a:ext cx="617"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ea typeface="MS Gothic" charset="0"/>
                  <a:cs typeface="MS Gothic" charset="0"/>
                </a:rPr>
                <a:t>HE:</a:t>
              </a:r>
            </a:p>
          </p:txBody>
        </p:sp>
      </p:grpSp>
      <p:sp>
        <p:nvSpPr>
          <p:cNvPr id="206881"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8" y="4292600"/>
            <a:ext cx="2589212" cy="1562134"/>
          </a:xfrm>
          <a:prstGeom prst="rect">
            <a:avLst/>
          </a:prstGeom>
          <a:noFill/>
          <a:ln w="9525">
            <a:noFill/>
            <a:round/>
            <a:headEnd/>
            <a:tailEnd/>
          </a:ln>
          <a:effectLst>
            <a:outerShdw blurRad="63500" dist="35921" dir="2700000" algn="ctr" rotWithShape="0">
              <a:schemeClr val="tx1">
                <a:alpha val="74998"/>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0"/>
              </a:spcBef>
              <a:buClr>
                <a:srgbClr val="FFEA18"/>
              </a:buClr>
              <a:defRPr/>
            </a:pPr>
            <a:r>
              <a:rPr lang="en-GB" sz="4800" b="1" dirty="0" smtClean="0">
                <a:solidFill>
                  <a:srgbClr val="FFEA18"/>
                </a:solidFill>
                <a:latin typeface="Comic Sans MS" charset="0"/>
                <a:ea typeface="MS Gothic" charset="0"/>
                <a:cs typeface="MS Gothic" charset="0"/>
              </a:rPr>
              <a:t>S.C. </a:t>
            </a:r>
          </a:p>
          <a:p>
            <a:pPr algn="ctr" eaLnBrk="1" hangingPunct="1">
              <a:spcBef>
                <a:spcPts val="0"/>
              </a:spcBef>
              <a:buClr>
                <a:srgbClr val="FFEA18"/>
              </a:buClr>
              <a:defRPr/>
            </a:pPr>
            <a:r>
              <a:rPr lang="en-GB" sz="4800" b="1" dirty="0" smtClean="0">
                <a:solidFill>
                  <a:srgbClr val="FFEA18"/>
                </a:solidFill>
                <a:latin typeface="Comic Sans MS" charset="0"/>
                <a:ea typeface="MS Gothic" charset="0"/>
                <a:cs typeface="MS Gothic" charset="0"/>
              </a:rPr>
              <a:t>57-59</a:t>
            </a:r>
          </a:p>
        </p:txBody>
      </p:sp>
      <p:sp>
        <p:nvSpPr>
          <p:cNvPr id="29751" name="Text Box 55"/>
          <p:cNvSpPr txBox="1">
            <a:spLocks noChangeArrowheads="1"/>
          </p:cNvSpPr>
          <p:nvPr/>
        </p:nvSpPr>
        <p:spPr bwMode="auto">
          <a:xfrm>
            <a:off x="4787900" y="4264025"/>
            <a:ext cx="2892425" cy="1685244"/>
          </a:xfrm>
          <a:prstGeom prst="rect">
            <a:avLst/>
          </a:prstGeom>
          <a:noFill/>
          <a:ln w="9525">
            <a:noFill/>
            <a:round/>
            <a:headEnd/>
            <a:tailEnd/>
          </a:ln>
          <a:effectLst>
            <a:outerShdw blurRad="63500" dist="35921" dir="2700000" algn="ctr" rotWithShape="0">
              <a:schemeClr val="tx1">
                <a:alpha val="74998"/>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0"/>
              </a:spcBef>
              <a:buClr>
                <a:srgbClr val="FFEA18"/>
              </a:buClr>
              <a:defRPr/>
            </a:pPr>
            <a:r>
              <a:rPr lang="en-GB" sz="3200" b="1" dirty="0" smtClean="0">
                <a:solidFill>
                  <a:srgbClr val="FFEA18"/>
                </a:solidFill>
                <a:latin typeface="Comic Sans MS" charset="0"/>
                <a:ea typeface="MS Gothic" charset="0"/>
                <a:cs typeface="MS Gothic" charset="0"/>
              </a:rPr>
              <a:t>S.C. </a:t>
            </a:r>
          </a:p>
          <a:p>
            <a:pPr algn="ctr" eaLnBrk="1" hangingPunct="1">
              <a:spcBef>
                <a:spcPts val="0"/>
              </a:spcBef>
              <a:buClr>
                <a:srgbClr val="FFEA18"/>
              </a:buClr>
              <a:defRPr/>
            </a:pPr>
            <a:r>
              <a:rPr lang="en-GB" sz="3200" b="1" dirty="0" err="1" smtClean="0">
                <a:solidFill>
                  <a:srgbClr val="FFEA18"/>
                </a:solidFill>
                <a:latin typeface="Comic Sans MS" charset="0"/>
                <a:ea typeface="MS Gothic" charset="0"/>
                <a:cs typeface="MS Gothic" charset="0"/>
              </a:rPr>
              <a:t>Cuối</a:t>
            </a:r>
            <a:r>
              <a:rPr lang="en-GB" sz="3200" b="1" dirty="0" smtClean="0">
                <a:solidFill>
                  <a:srgbClr val="FFEA18"/>
                </a:solidFill>
                <a:latin typeface="Comic Sans MS" charset="0"/>
                <a:ea typeface="MS Gothic" charset="0"/>
                <a:cs typeface="MS Gothic" charset="0"/>
              </a:rPr>
              <a:t> 69</a:t>
            </a:r>
          </a:p>
          <a:p>
            <a:pPr algn="ctr" eaLnBrk="1" hangingPunct="1">
              <a:spcBef>
                <a:spcPts val="0"/>
              </a:spcBef>
              <a:buClr>
                <a:srgbClr val="FFEA18"/>
              </a:buClr>
              <a:defRPr/>
            </a:pPr>
            <a:r>
              <a:rPr lang="en-GB" sz="2000" b="1" i="1" dirty="0" smtClean="0">
                <a:solidFill>
                  <a:srgbClr val="FFFFFF"/>
                </a:solidFill>
                <a:latin typeface="Comic Sans MS" charset="0"/>
                <a:ea typeface="MS Gothic" charset="0"/>
                <a:cs typeface="MS Gothic" charset="0"/>
              </a:rPr>
              <a:t>SAU SÁCH </a:t>
            </a:r>
          </a:p>
          <a:p>
            <a:pPr algn="ctr" eaLnBrk="1" hangingPunct="1">
              <a:spcBef>
                <a:spcPts val="0"/>
              </a:spcBef>
              <a:buClr>
                <a:srgbClr val="FFEA18"/>
              </a:buClr>
              <a:defRPr/>
            </a:pPr>
            <a:r>
              <a:rPr lang="en-GB" sz="2000" b="1" i="1" dirty="0" smtClean="0">
                <a:solidFill>
                  <a:srgbClr val="FFFFFF"/>
                </a:solidFill>
                <a:latin typeface="Comic Sans MS" charset="0"/>
                <a:ea typeface="MS Gothic" charset="0"/>
                <a:cs typeface="MS Gothic" charset="0"/>
              </a:rPr>
              <a:t>CỘNG QUAN</a:t>
            </a:r>
            <a:endParaRPr lang="en-GB" sz="2000" b="1" dirty="0" smtClean="0">
              <a:solidFill>
                <a:srgbClr val="FFFFFF"/>
              </a:solidFill>
              <a:latin typeface="Comic Sans MS" charset="0"/>
              <a:ea typeface="MS Gothic" charset="0"/>
              <a:cs typeface="MS Gothic" charset="0"/>
            </a:endParaRPr>
          </a:p>
        </p:txBody>
      </p:sp>
      <p:sp>
        <p:nvSpPr>
          <p:cNvPr id="29752" name="Text Box 56"/>
          <p:cNvSpPr txBox="1">
            <a:spLocks noChangeArrowheads="1"/>
          </p:cNvSpPr>
          <p:nvPr/>
        </p:nvSpPr>
        <p:spPr bwMode="auto">
          <a:xfrm>
            <a:off x="4860032" y="1484784"/>
            <a:ext cx="2736303" cy="1377468"/>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0"/>
              </a:spcBef>
              <a:buClr>
                <a:srgbClr val="FFEA18"/>
              </a:buClr>
              <a:defRPr/>
            </a:pPr>
            <a:r>
              <a:rPr lang="en-GB" sz="3600" b="1" dirty="0" smtClean="0">
                <a:solidFill>
                  <a:srgbClr val="FFEA18"/>
                </a:solidFill>
                <a:latin typeface="Comic Sans MS" charset="0"/>
                <a:ea typeface="MS Gothic" charset="0"/>
                <a:cs typeface="MS Gothic" charset="0"/>
              </a:rPr>
              <a:t>S.C.</a:t>
            </a:r>
            <a:r>
              <a:rPr lang="en-GB" sz="4800" b="1" dirty="0" smtClean="0">
                <a:solidFill>
                  <a:srgbClr val="FFEA18"/>
                </a:solidFill>
                <a:latin typeface="Comic Sans MS" charset="0"/>
                <a:ea typeface="MS Gothic" charset="0"/>
                <a:cs typeface="MS Gothic" charset="0"/>
              </a:rPr>
              <a:t> </a:t>
            </a:r>
          </a:p>
          <a:p>
            <a:pPr algn="ctr" eaLnBrk="1" hangingPunct="1">
              <a:spcBef>
                <a:spcPts val="0"/>
              </a:spcBef>
              <a:buClr>
                <a:srgbClr val="FFEA18"/>
              </a:buClr>
              <a:defRPr/>
            </a:pPr>
            <a:r>
              <a:rPr lang="en-GB" sz="3600" b="1" dirty="0" smtClean="0">
                <a:solidFill>
                  <a:srgbClr val="FFEA18"/>
                </a:solidFill>
                <a:latin typeface="Comic Sans MS" charset="0"/>
                <a:ea typeface="MS Gothic" charset="0"/>
                <a:cs typeface="MS Gothic" charset="0"/>
              </a:rPr>
              <a:t>64-68</a:t>
            </a:r>
          </a:p>
        </p:txBody>
      </p:sp>
      <p:sp>
        <p:nvSpPr>
          <p:cNvPr id="29753" name="Text Box 57"/>
          <p:cNvSpPr txBox="1">
            <a:spLocks noChangeArrowheads="1"/>
          </p:cNvSpPr>
          <p:nvPr/>
        </p:nvSpPr>
        <p:spPr bwMode="auto">
          <a:xfrm>
            <a:off x="1331641" y="1706563"/>
            <a:ext cx="2854598" cy="1408245"/>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0"/>
              </a:spcBef>
              <a:buClr>
                <a:srgbClr val="FFEA18"/>
              </a:buClr>
              <a:defRPr/>
            </a:pPr>
            <a:r>
              <a:rPr lang="en-GB" sz="4300" b="1" dirty="0" smtClean="0">
                <a:solidFill>
                  <a:srgbClr val="FFEA18"/>
                </a:solidFill>
                <a:latin typeface="Comic Sans MS" charset="0"/>
                <a:ea typeface="MS Gothic" charset="0"/>
                <a:cs typeface="MS Gothic" charset="0"/>
              </a:rPr>
              <a:t>S.C.</a:t>
            </a:r>
          </a:p>
          <a:p>
            <a:pPr algn="ctr" eaLnBrk="1" hangingPunct="1">
              <a:spcBef>
                <a:spcPts val="0"/>
              </a:spcBef>
              <a:buClr>
                <a:srgbClr val="FFEA18"/>
              </a:buClr>
              <a:defRPr/>
            </a:pPr>
            <a:r>
              <a:rPr lang="en-GB" sz="4300" b="1" dirty="0" smtClean="0">
                <a:solidFill>
                  <a:srgbClr val="FFEA18"/>
                </a:solidFill>
                <a:latin typeface="Comic Sans MS" charset="0"/>
                <a:ea typeface="MS Gothic" charset="0"/>
                <a:cs typeface="MS Gothic" charset="0"/>
              </a:rPr>
              <a:t>40s</a:t>
            </a:r>
          </a:p>
        </p:txBody>
      </p:sp>
      <p:sp>
        <p:nvSpPr>
          <p:cNvPr id="206886"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a typeface="MS Gothic" charset="0"/>
              <a:cs typeface="MS Gothic" charset="0"/>
            </a:endParaRPr>
          </a:p>
        </p:txBody>
      </p:sp>
      <p:sp>
        <p:nvSpPr>
          <p:cNvPr id="20688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a typeface="MS Gothic" charset="0"/>
              <a:cs typeface="MS Gothic" charset="0"/>
            </a:endParaRPr>
          </a:p>
        </p:txBody>
      </p:sp>
      <p:sp>
        <p:nvSpPr>
          <p:cNvPr id="206888" name="Text Box 61"/>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206889" name="Text Box 62"/>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0" y="228600"/>
            <a:ext cx="83058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sz="2900" b="1" dirty="0" smtClean="0">
                <a:solidFill>
                  <a:srgbClr val="FFEA18"/>
                </a:solidFill>
                <a:latin typeface="Comic Sans MS" charset="0"/>
              </a:rPr>
              <a:t>Theo </a:t>
            </a:r>
            <a:r>
              <a:rPr lang="en-US" sz="2900" b="1" dirty="0" err="1" smtClean="0">
                <a:solidFill>
                  <a:srgbClr val="FFEA18"/>
                </a:solidFill>
                <a:latin typeface="Comic Sans MS" charset="0"/>
              </a:rPr>
              <a:t>sách</a:t>
            </a:r>
            <a:r>
              <a:rPr lang="en-US" sz="2900" b="1" dirty="0" smtClean="0">
                <a:solidFill>
                  <a:srgbClr val="FFEA18"/>
                </a:solidFill>
                <a:latin typeface="Comic Sans MS" charset="0"/>
              </a:rPr>
              <a:t> </a:t>
            </a:r>
            <a:r>
              <a:rPr lang="en-US" sz="2900" b="1" dirty="0" err="1" smtClean="0">
                <a:solidFill>
                  <a:srgbClr val="FFEA18"/>
                </a:solidFill>
                <a:latin typeface="Comic Sans MS" charset="0"/>
              </a:rPr>
              <a:t>giáo</a:t>
            </a:r>
            <a:r>
              <a:rPr lang="en-US" sz="2900" b="1" dirty="0" smtClean="0">
                <a:solidFill>
                  <a:srgbClr val="FFEA18"/>
                </a:solidFill>
                <a:latin typeface="Comic Sans MS" charset="0"/>
              </a:rPr>
              <a:t> </a:t>
            </a:r>
            <a:r>
              <a:rPr lang="en-US" sz="2900" b="1" dirty="0" err="1" smtClean="0">
                <a:solidFill>
                  <a:srgbClr val="FFEA18"/>
                </a:solidFill>
                <a:latin typeface="Comic Sans MS" charset="0"/>
              </a:rPr>
              <a:t>khoa</a:t>
            </a:r>
            <a:r>
              <a:rPr lang="en-US" sz="2900" b="1" dirty="0" smtClean="0">
                <a:solidFill>
                  <a:srgbClr val="FFEA18"/>
                </a:solidFill>
                <a:latin typeface="Comic Sans MS" charset="0"/>
              </a:rPr>
              <a:t>, 4 PÂ </a:t>
            </a:r>
            <a:r>
              <a:rPr lang="en-US" sz="2900" b="1" dirty="0" err="1" smtClean="0">
                <a:solidFill>
                  <a:srgbClr val="FFEA18"/>
                </a:solidFill>
                <a:latin typeface="Comic Sans MS" charset="0"/>
              </a:rPr>
              <a:t>được</a:t>
            </a:r>
            <a:r>
              <a:rPr lang="en-US" sz="2900" b="1" dirty="0" smtClean="0">
                <a:solidFill>
                  <a:srgbClr val="FFEA18"/>
                </a:solidFill>
                <a:latin typeface="Comic Sans MS" charset="0"/>
              </a:rPr>
              <a:t> </a:t>
            </a:r>
            <a:r>
              <a:rPr lang="en-US" sz="2900" b="1" dirty="0" err="1" smtClean="0">
                <a:solidFill>
                  <a:srgbClr val="FFEA18"/>
                </a:solidFill>
                <a:latin typeface="Comic Sans MS" charset="0"/>
              </a:rPr>
              <a:t>viết</a:t>
            </a:r>
            <a:r>
              <a:rPr lang="en-US" sz="2900" b="1" dirty="0" smtClean="0">
                <a:solidFill>
                  <a:srgbClr val="FFEA18"/>
                </a:solidFill>
                <a:latin typeface="Comic Sans MS" charset="0"/>
              </a:rPr>
              <a:t> </a:t>
            </a:r>
            <a:r>
              <a:rPr lang="en-US" sz="2900" b="1" dirty="0" err="1" smtClean="0">
                <a:solidFill>
                  <a:srgbClr val="FFEA18"/>
                </a:solidFill>
                <a:latin typeface="Comic Sans MS" charset="0"/>
              </a:rPr>
              <a:t>khi</a:t>
            </a:r>
            <a:r>
              <a:rPr lang="en-US" sz="2900" b="1" dirty="0" smtClean="0">
                <a:solidFill>
                  <a:srgbClr val="FFEA18"/>
                </a:solidFill>
                <a:latin typeface="Comic Sans MS" charset="0"/>
              </a:rPr>
              <a:t> </a:t>
            </a:r>
            <a:r>
              <a:rPr lang="en-US" sz="2900" b="1" dirty="0" err="1" smtClean="0">
                <a:solidFill>
                  <a:srgbClr val="FFEA18"/>
                </a:solidFill>
                <a:latin typeface="Comic Sans MS" charset="0"/>
              </a:rPr>
              <a:t>nào</a:t>
            </a:r>
            <a:r>
              <a:rPr lang="en-US" sz="2900" b="1" dirty="0" smtClean="0">
                <a:solidFill>
                  <a:srgbClr val="FFEA18"/>
                </a:solidFill>
                <a:latin typeface="Comic Sans MS" charset="0"/>
              </a:rPr>
              <a:t>…</a:t>
            </a:r>
            <a:endParaRPr lang="en-US" dirty="0">
              <a:latin typeface="Times New Roman" charset="0"/>
            </a:endParaRPr>
          </a:p>
        </p:txBody>
      </p:sp>
      <p:sp>
        <p:nvSpPr>
          <p:cNvPr id="65" name="TextBox 64"/>
          <p:cNvSpPr txBox="1"/>
          <p:nvPr/>
        </p:nvSpPr>
        <p:spPr>
          <a:xfrm>
            <a:off x="8460432" y="0"/>
            <a:ext cx="698178"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latin typeface="Arial" charset="0"/>
                <a:ea typeface="MS Gothic" charset="0"/>
                <a:cs typeface="MS Gothic" charset="0"/>
              </a:rPr>
              <a:t>51a</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smtClean="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vụ 1:8)</a:t>
            </a:r>
          </a:p>
          <a:p>
            <a:pPr eaLnBrk="1" fontAlgn="base" hangingPunct="1">
              <a:spcBef>
                <a:spcPct val="0"/>
              </a:spcBef>
              <a:spcAft>
                <a:spcPct val="0"/>
              </a:spcAft>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p>
        </p:txBody>
      </p:sp>
      <p:sp>
        <p:nvSpPr>
          <p:cNvPr id="17408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Thu 49</a:t>
            </a:r>
          </a:p>
          <a:p>
            <a:pPr algn="ctr" eaLnBrk="1" fontAlgn="base" hangingPunct="1">
              <a:spcBef>
                <a:spcPct val="50000"/>
              </a:spcBef>
              <a:spcAft>
                <a:spcPct val="0"/>
              </a:spcAft>
            </a:pPr>
            <a:r>
              <a:rPr lang="en-US" sz="1600" b="1" smtClean="0">
                <a:solidFill>
                  <a:srgbClr val="FFFFFF"/>
                </a:solidFill>
                <a:latin typeface="Arial Narrow" charset="0"/>
                <a:cs typeface="Times New Roman" charset="0"/>
              </a:rPr>
              <a:t>Hội đồng</a:t>
            </a:r>
          </a:p>
        </p:txBody>
      </p:sp>
      <p:sp>
        <p:nvSpPr>
          <p:cNvPr id="1740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Năm 57-</a:t>
            </a:r>
            <a:br>
              <a:rPr lang="en-US" sz="1200" b="1" smtClean="0">
                <a:solidFill>
                  <a:srgbClr val="FFFFFF"/>
                </a:solidFill>
                <a:latin typeface="Arial Narrow" charset="0"/>
                <a:cs typeface="Times New Roman" charset="0"/>
              </a:rPr>
            </a:br>
            <a:r>
              <a:rPr lang="en-US" sz="1200" b="1" smtClean="0">
                <a:solidFill>
                  <a:srgbClr val="FFFFFF"/>
                </a:solidFill>
                <a:latin typeface="Arial Narrow" charset="0"/>
                <a:cs typeface="Times New Roman" charset="0"/>
              </a:rPr>
              <a:t>Tám 59</a:t>
            </a:r>
          </a:p>
          <a:p>
            <a:pPr algn="ctr" eaLnBrk="1" fontAlgn="base" hangingPunct="1">
              <a:spcBef>
                <a:spcPct val="50000"/>
              </a:spcBef>
              <a:spcAft>
                <a:spcPct val="0"/>
              </a:spcAft>
            </a:pPr>
            <a:r>
              <a:rPr lang="en-US" sz="1600" b="1" smtClean="0">
                <a:solidFill>
                  <a:srgbClr val="FFFFFF"/>
                </a:solidFill>
                <a:latin typeface="Arial Narrow" charset="0"/>
                <a:cs typeface="Times New Roman" charset="0"/>
              </a:rPr>
              <a:t>Ra Tòa</a:t>
            </a:r>
            <a:endParaRPr lang="en-US" sz="1800" b="1" smtClean="0">
              <a:solidFill>
                <a:srgbClr val="FFFFFF"/>
              </a:solidFill>
              <a:latin typeface="Arial Narrow" charset="0"/>
              <a:cs typeface="Times New Roman" charset="0"/>
            </a:endParaRPr>
          </a:p>
        </p:txBody>
      </p:sp>
      <p:sp>
        <p:nvSpPr>
          <p:cNvPr id="17408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74086"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Xuân 68</a:t>
            </a:r>
          </a:p>
          <a:p>
            <a:pPr algn="ctr" eaLnBrk="1" fontAlgn="base" hangingPunct="1">
              <a:spcBef>
                <a:spcPct val="50000"/>
              </a:spcBef>
              <a:spcAft>
                <a:spcPct val="0"/>
              </a:spcAft>
            </a:pPr>
            <a:r>
              <a:rPr lang="en-US" sz="1400" b="1" smtClean="0">
                <a:solidFill>
                  <a:srgbClr val="FFFFFF"/>
                </a:solidFill>
                <a:latin typeface="Arial Narrow" charset="0"/>
                <a:cs typeface="Times New Roman" charset="0"/>
              </a:rPr>
              <a:t>Hội Thánh phát triển</a:t>
            </a:r>
            <a:endParaRPr lang="en-US" sz="1600" b="1" smtClean="0">
              <a:solidFill>
                <a:srgbClr val="FFFFFF"/>
              </a:solidFill>
              <a:latin typeface="Arial Narrow" charset="0"/>
              <a:cs typeface="Times New Roman" charset="0"/>
            </a:endParaRPr>
          </a:p>
        </p:txBody>
      </p:sp>
      <p:sp>
        <p:nvSpPr>
          <p:cNvPr id="1740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2000" b="1" smtClean="0">
                <a:solidFill>
                  <a:srgbClr val="FFFFFF"/>
                </a:solidFill>
                <a:latin typeface="Arial Narrow" charset="0"/>
                <a:cs typeface="Times New Roman" charset="0"/>
              </a:rPr>
              <a:t>35           48          49          50          52  53          57        60             62              67           68     95</a:t>
            </a:r>
          </a:p>
        </p:txBody>
      </p:sp>
      <p:sp>
        <p:nvSpPr>
          <p:cNvPr id="174088"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Tư 48-</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Chín 49</a:t>
            </a:r>
          </a:p>
          <a:p>
            <a:pPr algn="ctr" eaLnBrk="1" fontAlgn="base" hangingPunct="1">
              <a:spcBef>
                <a:spcPct val="0"/>
              </a:spcBef>
              <a:spcAft>
                <a:spcPct val="0"/>
              </a:spcAft>
            </a:pPr>
            <a:r>
              <a:rPr lang="en-US" b="1" smtClean="0">
                <a:solidFill>
                  <a:srgbClr val="000000"/>
                </a:solidFill>
                <a:latin typeface="Arial Narrow" charset="0"/>
                <a:cs typeface="Times New Roman" charset="0"/>
              </a:rPr>
              <a:t>1</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Galati</a:t>
            </a:r>
          </a:p>
          <a:p>
            <a:pPr algn="ctr" eaLnBrk="1" fontAlgn="base" hangingPunct="1">
              <a:spcBef>
                <a:spcPct val="50000"/>
              </a:spcBef>
              <a:spcAft>
                <a:spcPct val="0"/>
              </a:spcAft>
            </a:pPr>
            <a:endParaRPr lang="en-US" sz="900" b="1" smtClean="0">
              <a:solidFill>
                <a:srgbClr val="000000"/>
              </a:solidFill>
              <a:latin typeface="Arial Narrow" charset="0"/>
              <a:cs typeface="Times New Roman" charset="0"/>
            </a:endParaRPr>
          </a:p>
        </p:txBody>
      </p:sp>
      <p:sp>
        <p:nvSpPr>
          <p:cNvPr id="174089"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Xuân 53-</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Năm 57</a:t>
            </a:r>
          </a:p>
          <a:p>
            <a:pPr algn="ctr" eaLnBrk="1" fontAlgn="base" hangingPunct="1">
              <a:spcBef>
                <a:spcPct val="0"/>
              </a:spcBef>
              <a:spcAft>
                <a:spcPct val="0"/>
              </a:spcAft>
            </a:pPr>
            <a:r>
              <a:rPr lang="en-US" b="1" smtClean="0">
                <a:solidFill>
                  <a:srgbClr val="000000"/>
                </a:solidFill>
                <a:latin typeface="Arial Narrow" charset="0"/>
                <a:cs typeface="Times New Roman" charset="0"/>
              </a:rPr>
              <a:t>3</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Asi</a:t>
            </a:r>
          </a:p>
          <a:p>
            <a:pPr algn="ctr" eaLnBrk="1" fontAlgn="base" hangingPunct="1">
              <a:spcBef>
                <a:spcPct val="50000"/>
              </a:spcBef>
              <a:spcAft>
                <a:spcPct val="0"/>
              </a:spcAft>
            </a:pPr>
            <a:endParaRPr lang="en-US" sz="1000" b="1" smtClean="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sz="1200" b="1" dirty="0" err="1" smtClean="0">
                <a:solidFill>
                  <a:srgbClr val="FFFFFF"/>
                </a:solidFill>
                <a:latin typeface="Arial Narrow" charset="0"/>
                <a:cs typeface="Times New Roman" charset="0"/>
              </a:rPr>
              <a:t>Hai</a:t>
            </a:r>
            <a:r>
              <a:rPr lang="en-US" sz="1200" b="1" dirty="0" smtClean="0">
                <a:solidFill>
                  <a:srgbClr val="FFFFFF"/>
                </a:solidFill>
                <a:latin typeface="Arial Narrow" charset="0"/>
                <a:cs typeface="Times New Roman" charset="0"/>
              </a:rPr>
              <a:t> 60-</a:t>
            </a:r>
            <a:br>
              <a:rPr lang="en-US" sz="1200" b="1" dirty="0" smtClean="0">
                <a:solidFill>
                  <a:srgbClr val="FFFFFF"/>
                </a:solidFill>
                <a:latin typeface="Arial Narrow" charset="0"/>
                <a:cs typeface="Times New Roman" charset="0"/>
              </a:rPr>
            </a:br>
            <a:r>
              <a:rPr lang="en-US" sz="1200" b="1" dirty="0" err="1" smtClean="0">
                <a:solidFill>
                  <a:srgbClr val="FFFFFF"/>
                </a:solidFill>
                <a:latin typeface="Arial Narrow" charset="0"/>
                <a:cs typeface="Times New Roman" charset="0"/>
              </a:rPr>
              <a:t>Ba</a:t>
            </a:r>
            <a:r>
              <a:rPr lang="en-US" sz="1200" b="1" dirty="0" smtClean="0">
                <a:solidFill>
                  <a:srgbClr val="FFFFFF"/>
                </a:solidFill>
                <a:latin typeface="Arial Narrow" charset="0"/>
                <a:cs typeface="Times New Roman" charset="0"/>
              </a:rPr>
              <a:t> 62</a:t>
            </a:r>
          </a:p>
          <a:p>
            <a:pPr algn="ctr" eaLnBrk="1" fontAlgn="base" hangingPunct="1">
              <a:spcBef>
                <a:spcPct val="0"/>
              </a:spcBef>
              <a:spcAft>
                <a:spcPct val="0"/>
              </a:spcAft>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eaLnBrk="1" fontAlgn="base" hangingPunct="1">
              <a:spcBef>
                <a:spcPct val="50000"/>
              </a:spcBef>
              <a:spcAft>
                <a:spcPct val="0"/>
              </a:spcAft>
              <a:defRPr/>
            </a:pPr>
            <a:endParaRPr lang="en-US" sz="1000" b="1" dirty="0" smtClean="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1200" b="1" smtClean="0">
                <a:solidFill>
                  <a:srgbClr val="FFFFFF"/>
                </a:solidFill>
                <a:latin typeface="Arial Narrow" charset="0"/>
                <a:cs typeface="Times New Roman" charset="0"/>
              </a:rPr>
              <a:t>Tám 67-</a:t>
            </a:r>
            <a:br>
              <a:rPr lang="en-US" sz="1200" b="1" smtClean="0">
                <a:solidFill>
                  <a:srgbClr val="FFFFFF"/>
                </a:solidFill>
                <a:latin typeface="Arial Narrow" charset="0"/>
                <a:cs typeface="Times New Roman" charset="0"/>
              </a:rPr>
            </a:br>
            <a:r>
              <a:rPr lang="en-US" sz="1200" b="1" smtClean="0">
                <a:solidFill>
                  <a:srgbClr val="FFFFFF"/>
                </a:solidFill>
                <a:latin typeface="Arial Narrow" charset="0"/>
                <a:cs typeface="Times New Roman" charset="0"/>
              </a:rPr>
              <a:t>Xuân 68</a:t>
            </a:r>
          </a:p>
          <a:p>
            <a:pPr algn="ctr" eaLnBrk="1" fontAlgn="base" hangingPunct="1">
              <a:spcBef>
                <a:spcPct val="0"/>
              </a:spcBef>
              <a:spcAft>
                <a:spcPct val="0"/>
              </a:spcAft>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eaLnBrk="1" fontAlgn="base" hangingPunct="1">
              <a:spcBef>
                <a:spcPct val="50000"/>
              </a:spcBef>
              <a:spcAft>
                <a:spcPct val="0"/>
              </a:spcAft>
              <a:defRPr/>
            </a:pPr>
            <a:endParaRPr lang="en-US" sz="1000" b="1" smtClean="0">
              <a:solidFill>
                <a:srgbClr val="FFFFFF"/>
              </a:solidFill>
              <a:latin typeface="Arial Narrow" charset="0"/>
              <a:cs typeface="Times New Roman" charset="0"/>
            </a:endParaRPr>
          </a:p>
        </p:txBody>
      </p:sp>
      <p:sp>
        <p:nvSpPr>
          <p:cNvPr id="174092"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FFFFFF"/>
                </a:solidFill>
                <a:latin typeface="Arial" charset="0"/>
                <a:cs typeface="Arial" charset="0"/>
              </a:rPr>
              <a:t>38</a:t>
            </a:r>
            <a:br>
              <a:rPr lang="en-US" b="1" smtClean="0">
                <a:solidFill>
                  <a:srgbClr val="FFFFFF"/>
                </a:solidFill>
                <a:latin typeface="Arial" charset="0"/>
                <a:cs typeface="Arial" charset="0"/>
              </a:rPr>
            </a:br>
            <a:r>
              <a:rPr lang="en-US" b="1" smtClean="0">
                <a:solidFill>
                  <a:srgbClr val="FFFFFF"/>
                </a:solidFill>
                <a:latin typeface="Arial" charset="0"/>
                <a:cs typeface="Arial" charset="0"/>
              </a:rPr>
              <a:t>124</a:t>
            </a:r>
            <a:br>
              <a:rPr lang="en-US" b="1" smtClean="0">
                <a:solidFill>
                  <a:srgbClr val="FFFFFF"/>
                </a:solidFill>
                <a:latin typeface="Arial" charset="0"/>
                <a:cs typeface="Arial" charset="0"/>
              </a:rPr>
            </a:br>
            <a:r>
              <a:rPr lang="en-US" b="1" smtClean="0">
                <a:solidFill>
                  <a:srgbClr val="FFFFFF"/>
                </a:solidFill>
                <a:latin typeface="Arial" charset="0"/>
                <a:cs typeface="Arial" charset="0"/>
              </a:rPr>
              <a:t>39-41</a:t>
            </a:r>
          </a:p>
        </p:txBody>
      </p:sp>
      <p:sp>
        <p:nvSpPr>
          <p:cNvPr id="174093"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Xuân 62-</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Thu 67</a:t>
            </a:r>
          </a:p>
          <a:p>
            <a:pPr algn="ctr" eaLnBrk="1" fontAlgn="base" hangingPunct="1">
              <a:spcBef>
                <a:spcPct val="0"/>
              </a:spcBef>
              <a:spcAft>
                <a:spcPct val="0"/>
              </a:spcAft>
            </a:pPr>
            <a:r>
              <a:rPr lang="en-US" b="1" smtClean="0">
                <a:solidFill>
                  <a:srgbClr val="000000"/>
                </a:solidFill>
                <a:latin typeface="Arial Narrow" charset="0"/>
                <a:cs typeface="Times New Roman" charset="0"/>
              </a:rPr>
              <a:t>4</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T.B.Nha</a:t>
            </a:r>
          </a:p>
          <a:p>
            <a:pPr algn="ctr" eaLnBrk="1" fontAlgn="base" hangingPunct="1">
              <a:spcBef>
                <a:spcPct val="50000"/>
              </a:spcBef>
              <a:spcAft>
                <a:spcPct val="0"/>
              </a:spcAft>
            </a:pPr>
            <a:endParaRPr lang="en-US" sz="1000" b="1" smtClean="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174110"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smtClean="0">
                <a:solidFill>
                  <a:srgbClr val="FFFFFF"/>
                </a:solidFill>
                <a:latin typeface="Arial Narrow" charset="0"/>
                <a:cs typeface="Times New Roman" charset="0"/>
              </a:rPr>
              <a:t>Mat</a:t>
            </a:r>
            <a:endParaRPr lang="en-US" sz="1600" smtClean="0">
              <a:solidFill>
                <a:srgbClr val="FFFFFF"/>
              </a:solidFill>
              <a:latin typeface="Arial Narrow" charset="0"/>
              <a:cs typeface="Times New Roman" charset="0"/>
            </a:endParaRPr>
          </a:p>
        </p:txBody>
      </p:sp>
      <p:sp>
        <p:nvSpPr>
          <p:cNvPr id="174124"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smtClean="0">
                <a:solidFill>
                  <a:srgbClr val="FFFFFF"/>
                </a:solidFill>
                <a:latin typeface="Arial Narrow" charset="0"/>
                <a:cs typeface="Times New Roman" charset="0"/>
              </a:rPr>
              <a:t>Phúc Âm  &amp; Công vụ</a:t>
            </a:r>
            <a:endParaRPr lang="en-US" sz="1600" smtClean="0">
              <a:solidFill>
                <a:srgbClr val="FFFFFF"/>
              </a:solidFill>
              <a:latin typeface="Arial Narrow" charset="0"/>
              <a:cs typeface="Times New Roman" charset="0"/>
            </a:endParaRPr>
          </a:p>
        </p:txBody>
      </p:sp>
      <p:sp>
        <p:nvSpPr>
          <p:cNvPr id="17412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fontAlgn="base" hangingPunct="1">
              <a:spcBef>
                <a:spcPct val="50000"/>
              </a:spcBef>
              <a:spcAft>
                <a:spcPct val="0"/>
              </a:spcAft>
            </a:pPr>
            <a:r>
              <a:rPr lang="en-US" sz="1200" b="1" smtClean="0">
                <a:solidFill>
                  <a:srgbClr val="FFFFFF"/>
                </a:solidFill>
                <a:latin typeface="Arial Narrow" charset="0"/>
                <a:cs typeface="Times New Roman" charset="0"/>
              </a:rPr>
              <a:t>No Animations</a:t>
            </a:r>
            <a:endParaRPr lang="en-US" sz="1600" b="1" smtClean="0">
              <a:solidFill>
                <a:srgbClr val="FFFFFF"/>
              </a:solidFill>
              <a:latin typeface="Arial Narrow" charset="0"/>
              <a:cs typeface="Times New Roman" charset="0"/>
            </a:endParaRPr>
          </a:p>
        </p:txBody>
      </p:sp>
      <p:sp>
        <p:nvSpPr>
          <p:cNvPr id="17412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Tư 50-</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Chín 52</a:t>
            </a:r>
          </a:p>
          <a:p>
            <a:pPr algn="ctr" eaLnBrk="1" fontAlgn="base" hangingPunct="1">
              <a:spcBef>
                <a:spcPct val="0"/>
              </a:spcBef>
              <a:spcAft>
                <a:spcPct val="0"/>
              </a:spcAft>
            </a:pPr>
            <a:r>
              <a:rPr lang="en-US" b="1" smtClean="0">
                <a:solidFill>
                  <a:srgbClr val="000000"/>
                </a:solidFill>
                <a:latin typeface="Arial Narrow" charset="0"/>
                <a:cs typeface="Times New Roman" charset="0"/>
              </a:rPr>
              <a:t>2</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Êgiê</a:t>
            </a:r>
          </a:p>
          <a:p>
            <a:pPr algn="ctr" eaLnBrk="1" fontAlgn="base" hangingPunct="1">
              <a:spcBef>
                <a:spcPct val="50000"/>
              </a:spcBef>
              <a:spcAft>
                <a:spcPct val="0"/>
              </a:spcAft>
            </a:pPr>
            <a:endParaRPr lang="en-US" sz="900" b="1" smtClean="0">
              <a:solidFill>
                <a:srgbClr val="000000"/>
              </a:solidFill>
              <a:latin typeface="Arial Narrow" charset="0"/>
              <a:cs typeface="Times New Roman" charset="0"/>
            </a:endParaRPr>
          </a:p>
        </p:txBody>
      </p:sp>
      <p:sp>
        <p:nvSpPr>
          <p:cNvPr id="174129"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Hè 35-</a:t>
            </a:r>
            <a:br>
              <a:rPr lang="en-US" sz="1200" b="1" smtClean="0">
                <a:solidFill>
                  <a:srgbClr val="FFFFFF"/>
                </a:solidFill>
                <a:latin typeface="Arial Narrow" charset="0"/>
                <a:cs typeface="Times New Roman" charset="0"/>
              </a:rPr>
            </a:br>
            <a:r>
              <a:rPr lang="en-US" sz="1200" b="1" smtClean="0">
                <a:solidFill>
                  <a:srgbClr val="FFFFFF"/>
                </a:solidFill>
                <a:latin typeface="Arial Narrow" charset="0"/>
                <a:cs typeface="Times New Roman" charset="0"/>
              </a:rPr>
              <a:t>37</a:t>
            </a:r>
          </a:p>
          <a:p>
            <a:pPr algn="ctr" eaLnBrk="1" fontAlgn="base" hangingPunct="1">
              <a:spcBef>
                <a:spcPct val="50000"/>
              </a:spcBef>
              <a:spcAft>
                <a:spcPct val="0"/>
              </a:spcAft>
            </a:pPr>
            <a:r>
              <a:rPr lang="en-US" sz="1600" b="1" smtClean="0">
                <a:solidFill>
                  <a:srgbClr val="FFFFFF"/>
                </a:solidFill>
                <a:latin typeface="Arial Narrow" charset="0"/>
                <a:cs typeface="Times New Roman" charset="0"/>
              </a:rPr>
              <a:t>Damách</a:t>
            </a:r>
            <a:br>
              <a:rPr lang="en-US" sz="1600" b="1" smtClean="0">
                <a:solidFill>
                  <a:srgbClr val="FFFFFF"/>
                </a:solidFill>
                <a:latin typeface="Arial Narrow" charset="0"/>
                <a:cs typeface="Times New Roman" charset="0"/>
              </a:rPr>
            </a:br>
            <a:r>
              <a:rPr lang="en-US" sz="1600" b="1" smtClean="0">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b="1" dirty="0" err="1" smtClean="0">
                <a:solidFill>
                  <a:srgbClr val="FFFFFF"/>
                </a:solidFill>
                <a:latin typeface="Arial Narrow" charset="0"/>
                <a:cs typeface="Times New Roman" charset="0"/>
              </a:rPr>
              <a:t>Rôma</a:t>
            </a:r>
            <a:endParaRPr lang="en-US" sz="1000" b="1" dirty="0" smtClean="0">
              <a:solidFill>
                <a:srgbClr val="FFFFFF"/>
              </a:solidFill>
              <a:latin typeface="Arial Narrow" charset="0"/>
              <a:cs typeface="Times New Roman" charset="0"/>
            </a:endParaRPr>
          </a:p>
        </p:txBody>
      </p:sp>
      <p:sp>
        <p:nvSpPr>
          <p:cNvPr id="174131"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1800" b="1" smtClean="0">
                <a:solidFill>
                  <a:srgbClr val="FFFFFF"/>
                </a:solidFill>
                <a:latin typeface="Arial Narrow" charset="0"/>
                <a:cs typeface="Times New Roman" charset="0"/>
              </a:rPr>
              <a:t>Hành trình</a:t>
            </a:r>
            <a:endParaRPr lang="en-US" b="1" smtClean="0">
              <a:solidFill>
                <a:srgbClr val="FFFFFF"/>
              </a:solidFill>
              <a:latin typeface="Arial Narrow" charset="0"/>
              <a:cs typeface="Times New Roman" charset="0"/>
            </a:endParaRPr>
          </a:p>
        </p:txBody>
      </p:sp>
      <p:sp>
        <p:nvSpPr>
          <p:cNvPr id="174132"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Narrow" charset="0"/>
                <a:cs typeface="Times New Roman" charset="0"/>
              </a:rPr>
              <a:t>1234</a:t>
            </a:r>
            <a:endParaRPr lang="en-US" sz="1000" b="1" smtClean="0">
              <a:solidFill>
                <a:srgbClr val="000000"/>
              </a:solidFill>
              <a:latin typeface="Arial Narrow" charset="0"/>
              <a:cs typeface="Times New Roman" charset="0"/>
            </a:endParaRPr>
          </a:p>
        </p:txBody>
      </p:sp>
      <p:sp>
        <p:nvSpPr>
          <p:cNvPr id="174133"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b="1" smtClean="0">
                <a:solidFill>
                  <a:srgbClr val="FFFFFF"/>
                </a:solidFill>
                <a:latin typeface="Arial Narrow" charset="0"/>
                <a:cs typeface="Times New Roman" charset="0"/>
              </a:rPr>
              <a:t>Bị tù</a:t>
            </a:r>
          </a:p>
        </p:txBody>
      </p:sp>
    </p:spTree>
    <p:extLst>
      <p:ext uri="{BB962C8B-B14F-4D97-AF65-F5344CB8AC3E}">
        <p14:creationId xmlns:p14="http://schemas.microsoft.com/office/powerpoint/2010/main" val="6371252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0" y="-228600"/>
            <a:ext cx="9144000" cy="1143000"/>
          </a:xfrm>
          <a:noFill/>
        </p:spPr>
        <p:txBody>
          <a:bodyPr/>
          <a:lstStyle/>
          <a:p>
            <a:pPr eaLnBrk="1" hangingPunct="1">
              <a:defRPr/>
            </a:pPr>
            <a:r>
              <a:rPr lang="en-US" sz="5400" b="1" dirty="0" err="1" smtClean="0">
                <a:solidFill>
                  <a:srgbClr val="FFFFCC"/>
                </a:solidFill>
                <a:latin typeface="Arial"/>
                <a:ea typeface="Times New Roman" pitchFamily="-105" charset="0"/>
                <a:cs typeface="Arial"/>
              </a:rPr>
              <a:t>Các</a:t>
            </a:r>
            <a:r>
              <a:rPr lang="en-US" sz="5400" b="1" dirty="0" smtClean="0">
                <a:solidFill>
                  <a:srgbClr val="FFFFCC"/>
                </a:solidFill>
                <a:latin typeface="Arial"/>
                <a:ea typeface="Times New Roman" pitchFamily="-105" charset="0"/>
                <a:cs typeface="Arial"/>
              </a:rPr>
              <a:t> </a:t>
            </a:r>
            <a:r>
              <a:rPr lang="en-US" sz="5400" b="1" dirty="0" err="1" smtClean="0">
                <a:solidFill>
                  <a:srgbClr val="FFFFCC"/>
                </a:solidFill>
                <a:latin typeface="Arial"/>
                <a:ea typeface="Times New Roman" pitchFamily="-105" charset="0"/>
                <a:cs typeface="Arial"/>
              </a:rPr>
              <a:t>Trước</a:t>
            </a:r>
            <a:r>
              <a:rPr lang="en-US" sz="5400" b="1" dirty="0" smtClean="0">
                <a:solidFill>
                  <a:srgbClr val="FFFFCC"/>
                </a:solidFill>
                <a:latin typeface="Arial"/>
                <a:ea typeface="Times New Roman" pitchFamily="-105" charset="0"/>
                <a:cs typeface="Arial"/>
              </a:rPr>
              <a:t> </a:t>
            </a:r>
            <a:r>
              <a:rPr lang="en-US" sz="5400" b="1" dirty="0" err="1" smtClean="0">
                <a:solidFill>
                  <a:srgbClr val="FFFFCC"/>
                </a:solidFill>
                <a:latin typeface="Arial"/>
                <a:ea typeface="Times New Roman" pitchFamily="-105" charset="0"/>
                <a:cs typeface="Arial"/>
              </a:rPr>
              <a:t>Giả</a:t>
            </a:r>
            <a:r>
              <a:rPr lang="en-US" sz="5400" b="1" dirty="0" smtClean="0">
                <a:solidFill>
                  <a:srgbClr val="FFFFCC"/>
                </a:solidFill>
                <a:latin typeface="Arial"/>
                <a:ea typeface="Times New Roman" pitchFamily="-105" charset="0"/>
                <a:cs typeface="Arial"/>
              </a:rPr>
              <a:t> </a:t>
            </a:r>
            <a:r>
              <a:rPr lang="en-US" sz="5400" b="1" dirty="0" err="1" smtClean="0">
                <a:solidFill>
                  <a:srgbClr val="FFFFCC"/>
                </a:solidFill>
                <a:latin typeface="Arial"/>
                <a:ea typeface="Times New Roman" pitchFamily="-105" charset="0"/>
                <a:cs typeface="Arial"/>
              </a:rPr>
              <a:t>Phúc</a:t>
            </a:r>
            <a:r>
              <a:rPr lang="en-US" sz="5400" b="1" dirty="0" smtClean="0">
                <a:solidFill>
                  <a:srgbClr val="FFFFCC"/>
                </a:solidFill>
                <a:latin typeface="Arial"/>
                <a:ea typeface="Times New Roman" pitchFamily="-105" charset="0"/>
                <a:cs typeface="Arial"/>
              </a:rPr>
              <a:t> </a:t>
            </a:r>
            <a:r>
              <a:rPr lang="en-US" sz="5400" b="1" dirty="0" err="1" smtClean="0">
                <a:solidFill>
                  <a:srgbClr val="FFFFCC"/>
                </a:solidFill>
                <a:latin typeface="Arial"/>
                <a:ea typeface="Times New Roman" pitchFamily="-105" charset="0"/>
                <a:cs typeface="Arial"/>
              </a:rPr>
              <a:t>Âm</a:t>
            </a:r>
            <a:r>
              <a:rPr lang="en-US" sz="5400" b="1" dirty="0" smtClean="0">
                <a:solidFill>
                  <a:srgbClr val="FFFFCC"/>
                </a:solidFill>
                <a:latin typeface="Arial"/>
                <a:ea typeface="Times New Roman" pitchFamily="-105" charset="0"/>
                <a:cs typeface="Arial"/>
              </a:rPr>
              <a:t> </a:t>
            </a:r>
            <a:endParaRPr lang="en-US" sz="5400" b="1" dirty="0">
              <a:solidFill>
                <a:srgbClr val="FFFFCC"/>
              </a:solidFill>
              <a:latin typeface="Arial"/>
              <a:ea typeface="ＭＳ Ｐゴシック" pitchFamily="-105" charset="-128"/>
              <a:cs typeface="Arial"/>
            </a:endParaRPr>
          </a:p>
        </p:txBody>
      </p:sp>
      <p:graphicFrame>
        <p:nvGraphicFramePr>
          <p:cNvPr id="55358" name="Group 1086"/>
          <p:cNvGraphicFramePr>
            <a:graphicFrameLocks noGrp="1"/>
          </p:cNvGraphicFramePr>
          <p:nvPr/>
        </p:nvGraphicFramePr>
        <p:xfrm>
          <a:off x="0" y="990601"/>
          <a:ext cx="9144000" cy="5156200"/>
        </p:xfrm>
        <a:graphic>
          <a:graphicData uri="http://schemas.openxmlformats.org/drawingml/2006/table">
            <a:tbl>
              <a:tblPr/>
              <a:tblGrid>
                <a:gridCol w="1066800"/>
                <a:gridCol w="1143000"/>
                <a:gridCol w="1143000"/>
                <a:gridCol w="1219200"/>
                <a:gridCol w="1143000"/>
                <a:gridCol w="1143000"/>
                <a:gridCol w="1143000"/>
                <a:gridCol w="1143000"/>
              </a:tblGrid>
              <a:tr h="838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Tên</a:t>
                      </a:r>
                      <a:endPar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Quốc</a:t>
                      </a:r>
                      <a:r>
                        <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tịch</a:t>
                      </a:r>
                      <a:endPar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Quê</a:t>
                      </a:r>
                      <a:r>
                        <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hương</a:t>
                      </a:r>
                      <a:endPar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err="1" smtClean="0">
                          <a:ln>
                            <a:noFill/>
                          </a:ln>
                          <a:solidFill>
                            <a:schemeClr val="tx1"/>
                          </a:solidFill>
                          <a:effectLst/>
                          <a:latin typeface="Lucida Sans Unicode"/>
                          <a:ea typeface="MS PGothic" pitchFamily="34" charset="-128"/>
                          <a:cs typeface="Lucida Sans Unicode"/>
                        </a:rPr>
                        <a:t>Nghề</a:t>
                      </a:r>
                      <a:r>
                        <a:rPr kumimoji="0" lang="en-US" sz="1600" b="0" i="0" u="none" strike="noStrike" cap="none" normalizeH="0" baseline="0" dirty="0" smtClean="0">
                          <a:ln>
                            <a:noFill/>
                          </a:ln>
                          <a:solidFill>
                            <a:schemeClr val="tx1"/>
                          </a:solidFill>
                          <a:effectLst/>
                          <a:latin typeface="Lucida Sans Unicode"/>
                          <a:ea typeface="MS PGothic" pitchFamily="34" charset="-128"/>
                          <a:cs typeface="Lucida Sans Unicode"/>
                        </a:rPr>
                        <a:t> </a:t>
                      </a:r>
                      <a:r>
                        <a:rPr kumimoji="0" lang="en-US" sz="1600" b="0" i="0" u="none" strike="noStrike" cap="none" normalizeH="0" baseline="0" dirty="0" err="1" smtClean="0">
                          <a:ln>
                            <a:noFill/>
                          </a:ln>
                          <a:solidFill>
                            <a:schemeClr val="tx1"/>
                          </a:solidFill>
                          <a:effectLst/>
                          <a:latin typeface="Lucida Sans Unicode"/>
                          <a:ea typeface="MS PGothic" pitchFamily="34" charset="-128"/>
                          <a:cs typeface="Lucida Sans Unicode"/>
                        </a:rPr>
                        <a:t>nghiệp</a:t>
                      </a:r>
                      <a:endParaRPr kumimoji="0" lang="en-US" sz="1600" b="0" i="0" u="none" strike="noStrike" cap="none" normalizeH="0" baseline="0" dirty="0" smtClean="0">
                        <a:ln>
                          <a:noFill/>
                        </a:ln>
                        <a:solidFill>
                          <a:schemeClr val="tx1"/>
                        </a:solidFill>
                        <a:effectLst/>
                        <a:latin typeface="Lucida Sans Unicode"/>
                        <a:ea typeface="MS PGothic" pitchFamily="34" charset="-128"/>
                        <a:cs typeface="Lucida Sans Unicode"/>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Quan</a:t>
                      </a:r>
                      <a:r>
                        <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hệ</a:t>
                      </a:r>
                      <a:endPar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Viết</a:t>
                      </a:r>
                      <a:r>
                        <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số</a:t>
                      </a:r>
                      <a:r>
                        <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đoạn</a:t>
                      </a:r>
                      <a:endPar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Viết</a:t>
                      </a:r>
                      <a:r>
                        <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Số</a:t>
                      </a:r>
                      <a:r>
                        <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câu</a:t>
                      </a:r>
                      <a:endPar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Số</a:t>
                      </a:r>
                      <a:r>
                        <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Sách</a:t>
                      </a:r>
                      <a:r>
                        <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tx1"/>
                          </a:solidFill>
                          <a:effectLst/>
                          <a:latin typeface="Lucida Sans Unicode"/>
                          <a:ea typeface="MS PGothic" pitchFamily="34" charset="-128"/>
                          <a:cs typeface="Lucida Sans Unicode"/>
                        </a:rPr>
                        <a:t>viết</a:t>
                      </a:r>
                      <a:endParaRPr kumimoji="0" lang="en-US" sz="1800" b="0" i="0" u="none" strike="noStrike" cap="none" normalizeH="0" baseline="0" dirty="0" smtClean="0">
                        <a:ln>
                          <a:noFill/>
                        </a:ln>
                        <a:solidFill>
                          <a:schemeClr val="tx1"/>
                        </a:solidFill>
                        <a:effectLst/>
                        <a:latin typeface="Lucida Sans Unicode"/>
                        <a:ea typeface="MS PGothic" pitchFamily="34" charset="-128"/>
                        <a:cs typeface="Lucida Sans Unicode"/>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6492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Mathiơ</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Do thái</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Cabênaum</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Thu thuế</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Sứ đồ  Chúa Jesus</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28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1,071</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Phúc Âm Mathiơ</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6492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Mác</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Do thái / La Mã  </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Jerusalem</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Giáo sĩ</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Môn đồ của Phierơ</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16</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678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Phúc Âm Mác</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6492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Luca</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Hy</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lạp</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Antiốt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Bác sĩ</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Môn đồ của Phao-lô  </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52</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2,158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Phúc Âm Luca &amp;</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Công vụ</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6477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Giăng</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Do thái</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Bếtsaiđa/ Cabênaum</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Ngư</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phủ</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Sứ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đồ</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Chúa</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Jesus Christ </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50</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1,414 </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Phúc</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Âm</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Giăng</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1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Gi</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2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Gi</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3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Gi</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Khải</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thị</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Lucida Sans Unicode"/>
                          <a:ea typeface="MS PGothic" pitchFamily="34" charset="-128"/>
                          <a:cs typeface="Lucida Sans Unicode"/>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r>
            </a:tbl>
          </a:graphicData>
        </a:graphic>
      </p:graphicFrame>
      <p:sp>
        <p:nvSpPr>
          <p:cNvPr id="14395" name="Text Box 1083"/>
          <p:cNvSpPr txBox="1">
            <a:spLocks noChangeArrowheads="1"/>
          </p:cNvSpPr>
          <p:nvPr/>
        </p:nvSpPr>
        <p:spPr bwMode="auto">
          <a:xfrm>
            <a:off x="8559800" y="152400"/>
            <a:ext cx="527050" cy="461963"/>
          </a:xfrm>
          <a:prstGeom prst="rect">
            <a:avLst/>
          </a:prstGeom>
          <a:noFill/>
          <a:ln w="12700" cap="sq">
            <a:noFill/>
            <a:miter lim="800000"/>
            <a:headEnd type="none" w="sm" len="sm"/>
            <a:tailEnd type="none" w="sm" len="sm"/>
          </a:ln>
        </p:spPr>
        <p:txBody>
          <a:bodyPr wrap="none">
            <a:spAutoFit/>
          </a:bodyPr>
          <a:lstStyle/>
          <a:p>
            <a:pPr algn="ctr"/>
            <a:r>
              <a:rPr lang="en-US">
                <a:solidFill>
                  <a:srgbClr val="FFFFFF"/>
                </a:solidFill>
                <a:latin typeface="Arial" pitchFamily="34" charset="0"/>
                <a:cs typeface="Arial" pitchFamily="34" charset="0"/>
              </a:rPr>
              <a:t>13</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66631" name="Title 73"/>
          <p:cNvSpPr>
            <a:spLocks noGrp="1"/>
          </p:cNvSpPr>
          <p:nvPr>
            <p:ph type="title"/>
          </p:nvPr>
        </p:nvSpPr>
        <p:spPr>
          <a:xfrm>
            <a:off x="0" y="0"/>
            <a:ext cx="9144000" cy="548680"/>
          </a:xfrm>
          <a:noFill/>
        </p:spPr>
        <p:txBody>
          <a:bodyPr>
            <a:normAutofit fontScale="90000"/>
          </a:bodyPr>
          <a:lstStyle/>
          <a:p>
            <a:pPr algn="ctr" eaLnBrk="1" hangingPunct="1"/>
            <a:r>
              <a:rPr lang="en-US" sz="3200" b="1" i="1" dirty="0" smtClean="0">
                <a:solidFill>
                  <a:srgbClr val="FFFFCC"/>
                </a:solidFill>
                <a:latin typeface="Lucida Sans Unicode"/>
                <a:ea typeface="SimSun" pitchFamily="2" charset="-122"/>
                <a:cs typeface="Lucida Sans Unicode"/>
              </a:rPr>
              <a:t>So </a:t>
            </a:r>
            <a:r>
              <a:rPr lang="en-US" sz="3200" b="1" i="1" dirty="0" err="1" smtClean="0">
                <a:solidFill>
                  <a:srgbClr val="FFFFCC"/>
                </a:solidFill>
                <a:latin typeface="Lucida Sans Unicode"/>
                <a:ea typeface="SimSun" pitchFamily="2" charset="-122"/>
                <a:cs typeface="Lucida Sans Unicode"/>
              </a:rPr>
              <a:t>Sánh</a:t>
            </a:r>
            <a:r>
              <a:rPr lang="en-US" sz="3200" b="1" i="1" dirty="0" smtClean="0">
                <a:solidFill>
                  <a:srgbClr val="FFFFCC"/>
                </a:solidFill>
                <a:latin typeface="Lucida Sans Unicode"/>
                <a:ea typeface="SimSun" pitchFamily="2" charset="-122"/>
                <a:cs typeface="Lucida Sans Unicode"/>
              </a:rPr>
              <a:t> 4 </a:t>
            </a:r>
            <a:r>
              <a:rPr lang="en-US" sz="3200" b="1" i="1" dirty="0" err="1" smtClean="0">
                <a:solidFill>
                  <a:srgbClr val="FFFFCC"/>
                </a:solidFill>
                <a:latin typeface="Lucida Sans Unicode"/>
                <a:ea typeface="SimSun" pitchFamily="2" charset="-122"/>
                <a:cs typeface="Lucida Sans Unicode"/>
              </a:rPr>
              <a:t>Sách</a:t>
            </a:r>
            <a:r>
              <a:rPr lang="en-US" sz="3200" b="1" i="1" dirty="0" smtClean="0">
                <a:solidFill>
                  <a:srgbClr val="FFFFCC"/>
                </a:solidFill>
                <a:latin typeface="Lucida Sans Unicode"/>
                <a:ea typeface="SimSun" pitchFamily="2" charset="-122"/>
                <a:cs typeface="Lucida Sans Unicode"/>
              </a:rPr>
              <a:t> </a:t>
            </a:r>
            <a:r>
              <a:rPr lang="en-US" sz="3200" b="1" i="1" dirty="0" err="1" smtClean="0">
                <a:solidFill>
                  <a:srgbClr val="FFFFCC"/>
                </a:solidFill>
                <a:latin typeface="Lucida Sans Unicode"/>
                <a:ea typeface="SimSun" pitchFamily="2" charset="-122"/>
                <a:cs typeface="Lucida Sans Unicode"/>
              </a:rPr>
              <a:t>Phúc</a:t>
            </a:r>
            <a:r>
              <a:rPr lang="en-US" sz="3200" b="1" i="1" dirty="0" smtClean="0">
                <a:solidFill>
                  <a:srgbClr val="FFFFCC"/>
                </a:solidFill>
                <a:latin typeface="Lucida Sans Unicode"/>
                <a:ea typeface="SimSun" pitchFamily="2" charset="-122"/>
                <a:cs typeface="Lucida Sans Unicode"/>
              </a:rPr>
              <a:t> </a:t>
            </a:r>
            <a:r>
              <a:rPr lang="en-US" sz="3200" b="1" i="1" dirty="0" err="1" smtClean="0">
                <a:solidFill>
                  <a:srgbClr val="FFFFCC"/>
                </a:solidFill>
                <a:latin typeface="Lucida Sans Unicode"/>
                <a:ea typeface="SimSun" pitchFamily="2" charset="-122"/>
                <a:cs typeface="Lucida Sans Unicode"/>
              </a:rPr>
              <a:t>Âm</a:t>
            </a:r>
            <a:r>
              <a:rPr lang="en-US" sz="3200" b="1" i="1" dirty="0" smtClean="0">
                <a:solidFill>
                  <a:srgbClr val="FFFFCC"/>
                </a:solidFill>
                <a:latin typeface="Lucida Sans Unicode"/>
                <a:ea typeface="SimSun" pitchFamily="2" charset="-122"/>
                <a:cs typeface="Lucida Sans Unicode"/>
              </a:rPr>
              <a:t> </a:t>
            </a:r>
            <a:endParaRPr lang="en-US" sz="3200" b="1" i="1" dirty="0" smtClean="0">
              <a:solidFill>
                <a:srgbClr val="FFFFCC"/>
              </a:solidFill>
              <a:latin typeface="Lucida Sans Unicode"/>
              <a:cs typeface="Lucida Sans Unicode"/>
            </a:endParaRPr>
          </a:p>
        </p:txBody>
      </p:sp>
      <p:graphicFrame>
        <p:nvGraphicFramePr>
          <p:cNvPr id="23258" name="Group 730"/>
          <p:cNvGraphicFramePr>
            <a:graphicFrameLocks noGrp="1"/>
          </p:cNvGraphicFramePr>
          <p:nvPr>
            <p:ph type="tbl" idx="1"/>
          </p:nvPr>
        </p:nvGraphicFramePr>
        <p:xfrm>
          <a:off x="0" y="457202"/>
          <a:ext cx="9144000" cy="6400798"/>
        </p:xfrm>
        <a:graphic>
          <a:graphicData uri="http://schemas.openxmlformats.org/drawingml/2006/table">
            <a:tbl>
              <a:tblPr/>
              <a:tblGrid>
                <a:gridCol w="1827213"/>
                <a:gridCol w="1830387"/>
                <a:gridCol w="1828800"/>
                <a:gridCol w="1830388"/>
                <a:gridCol w="1827212"/>
              </a:tblGrid>
              <a:tr h="38889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800" b="1"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1" i="0" u="none" strike="noStrike" cap="none" normalizeH="0" baseline="0" dirty="0" err="1" smtClean="0">
                          <a:ln>
                            <a:noFill/>
                          </a:ln>
                          <a:solidFill>
                            <a:srgbClr val="F8F8EF"/>
                          </a:solidFill>
                          <a:effectLst/>
                          <a:latin typeface="Lucida Sans Unicode"/>
                          <a:ea typeface="MS PGothic" pitchFamily="34" charset="-128"/>
                          <a:cs typeface="Lucida Sans Unicode"/>
                        </a:rPr>
                        <a:t>Mathiơ</a:t>
                      </a:r>
                      <a:endParaRPr kumimoji="0" lang="en-US" sz="1800" b="1"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1" i="0" u="none" strike="noStrike" cap="none" normalizeH="0" baseline="0" dirty="0" err="1" smtClean="0">
                          <a:ln>
                            <a:noFill/>
                          </a:ln>
                          <a:solidFill>
                            <a:srgbClr val="F8F8EF"/>
                          </a:solidFill>
                          <a:effectLst/>
                          <a:latin typeface="Lucida Sans Unicode"/>
                          <a:ea typeface="MS PGothic" pitchFamily="34" charset="-128"/>
                          <a:cs typeface="Lucida Sans Unicode"/>
                        </a:rPr>
                        <a:t>Mác</a:t>
                      </a:r>
                      <a:endParaRPr kumimoji="0" lang="en-US" altLang="zh-CN" sz="1800" b="1"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1" i="0" u="none" strike="noStrike" cap="none" normalizeH="0" baseline="0" dirty="0" smtClean="0">
                          <a:ln>
                            <a:noFill/>
                          </a:ln>
                          <a:solidFill>
                            <a:srgbClr val="F8F8EF"/>
                          </a:solidFill>
                          <a:effectLst/>
                          <a:latin typeface="Lucida Sans Unicode"/>
                          <a:ea typeface="MS PGothic" pitchFamily="34" charset="-128"/>
                          <a:cs typeface="Lucida Sans Unicode"/>
                        </a:rPr>
                        <a:t>Luca</a:t>
                      </a:r>
                      <a:endParaRPr kumimoji="0" lang="en-US" sz="1800" b="1"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1" i="0" u="none" strike="noStrike" cap="none" normalizeH="0" baseline="0" dirty="0" err="1" smtClean="0">
                          <a:ln>
                            <a:noFill/>
                          </a:ln>
                          <a:solidFill>
                            <a:srgbClr val="F8F8EF"/>
                          </a:solidFill>
                          <a:effectLst/>
                          <a:latin typeface="Lucida Sans Unicode"/>
                          <a:ea typeface="MS PGothic" pitchFamily="34" charset="-128"/>
                          <a:cs typeface="Lucida Sans Unicode"/>
                        </a:rPr>
                        <a:t>Giăng</a:t>
                      </a:r>
                      <a:endParaRPr kumimoji="0" lang="en-US" altLang="zh-CN" sz="1800" b="1"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bg1"/>
                    </a:solidFill>
                  </a:tcPr>
                </a:tc>
              </a:tr>
              <a:tr h="38889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Trước</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giả</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1" i="1" u="none" strike="noStrike" cap="none" normalizeH="0" baseline="0" dirty="0" err="1" smtClean="0">
                          <a:ln>
                            <a:noFill/>
                          </a:ln>
                          <a:solidFill>
                            <a:schemeClr val="bg1"/>
                          </a:solidFill>
                          <a:effectLst/>
                          <a:latin typeface="Lucida Sans Unicode"/>
                          <a:ea typeface="MS PGothic" pitchFamily="34" charset="-128"/>
                          <a:cs typeface="Lucida Sans Unicode"/>
                        </a:rPr>
                        <a:t>Mathiơ</a:t>
                      </a:r>
                      <a:endParaRPr kumimoji="0" lang="en-US" sz="1800" b="1" i="1"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1" i="1" u="none" strike="noStrike" cap="none" normalizeH="0" baseline="0" dirty="0" err="1" smtClean="0">
                          <a:ln>
                            <a:noFill/>
                          </a:ln>
                          <a:solidFill>
                            <a:schemeClr val="bg1"/>
                          </a:solidFill>
                          <a:effectLst/>
                          <a:latin typeface="Lucida Sans Unicode"/>
                          <a:ea typeface="MS PGothic" pitchFamily="34" charset="-128"/>
                          <a:cs typeface="Lucida Sans Unicode"/>
                        </a:rPr>
                        <a:t>Mác</a:t>
                      </a:r>
                      <a:endParaRPr kumimoji="0" lang="en-US" altLang="zh-CN" sz="1800" b="1" i="1"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1" i="1" u="none" strike="noStrike" cap="none" normalizeH="0" baseline="0" dirty="0" smtClean="0">
                          <a:ln>
                            <a:noFill/>
                          </a:ln>
                          <a:solidFill>
                            <a:schemeClr val="bg1"/>
                          </a:solidFill>
                          <a:effectLst/>
                          <a:latin typeface="Lucida Sans Unicode"/>
                          <a:ea typeface="MS PGothic" pitchFamily="34" charset="-128"/>
                          <a:cs typeface="Lucida Sans Unicode"/>
                        </a:rPr>
                        <a:t>Luca</a:t>
                      </a:r>
                      <a:endParaRPr kumimoji="0" lang="en-US" sz="1800" b="1" i="1"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1" i="1" u="none" strike="noStrike" cap="none" normalizeH="0" baseline="0" dirty="0" err="1" smtClean="0">
                          <a:ln>
                            <a:noFill/>
                          </a:ln>
                          <a:solidFill>
                            <a:schemeClr val="bg1"/>
                          </a:solidFill>
                          <a:effectLst/>
                          <a:latin typeface="Lucida Sans Unicode"/>
                          <a:ea typeface="MS PGothic" pitchFamily="34" charset="-128"/>
                          <a:cs typeface="Lucida Sans Unicode"/>
                        </a:rPr>
                        <a:t>Giăng</a:t>
                      </a:r>
                      <a:endParaRPr kumimoji="0" lang="en-US" altLang="zh-CN" sz="1800" b="1" i="1"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9393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Trước</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khi</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được</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cứu</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Thu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thuế</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Không</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còn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trẻ</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Bác</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sĩ</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Ngư</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phủ</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8889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Chủng</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tộc</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Do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Thái</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Do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thái</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Dân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Ngoại</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Do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Thái</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5193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Công</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việc</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Ân</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tứ</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Sứ</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đồ</a:t>
                      </a:r>
                      <a:endPar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Phục</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vụ</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Chăn</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bầy</a:t>
                      </a:r>
                      <a:endPar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Phục</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vụ</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0" i="0" u="none" strike="noStrike" cap="none" normalizeH="0" baseline="0" dirty="0" err="1" smtClean="0">
                          <a:ln>
                            <a:noFill/>
                          </a:ln>
                          <a:solidFill>
                            <a:schemeClr val="bg1"/>
                          </a:solidFill>
                          <a:effectLst/>
                          <a:latin typeface="Lucida Sans Unicode"/>
                          <a:ea typeface="MS PGothic" pitchFamily="34" charset="-128"/>
                          <a:cs typeface="Lucida Sans Unicode"/>
                        </a:rPr>
                        <a:t>Dạy</a:t>
                      </a:r>
                      <a:r>
                        <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600" b="0" i="0" u="none" strike="noStrike" cap="none" normalizeH="0" baseline="0" dirty="0" err="1" smtClean="0">
                          <a:ln>
                            <a:noFill/>
                          </a:ln>
                          <a:solidFill>
                            <a:schemeClr val="bg1"/>
                          </a:solidFill>
                          <a:effectLst/>
                          <a:latin typeface="Lucida Sans Unicode"/>
                          <a:ea typeface="MS PGothic" pitchFamily="34" charset="-128"/>
                          <a:cs typeface="Lucida Sans Unicode"/>
                        </a:rPr>
                        <a:t>dỗ</a:t>
                      </a:r>
                      <a:endPar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Sứ</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đồ</a:t>
                      </a:r>
                      <a:endPar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5193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Độc</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giả</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Do </a:t>
                      </a: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thái</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La </a:t>
                      </a: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Mã</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Dân</a:t>
                      </a: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Ngoại</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Hy</a:t>
                      </a: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lạp</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Thế</a:t>
                      </a: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giới</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8889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800" b="1"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95451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Chú</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ý</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Dấu</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lạ</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b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b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(1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Cô</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1:22)</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smtClean="0">
                          <a:ln>
                            <a:noFill/>
                          </a:ln>
                          <a:solidFill>
                            <a:schemeClr val="bg1"/>
                          </a:solidFill>
                          <a:effectLst/>
                          <a:latin typeface="Lucida Sans Unicode"/>
                          <a:ea typeface="MS PGothic" pitchFamily="34" charset="-128"/>
                          <a:cs typeface="Lucida Sans Unicode"/>
                        </a:rPr>
                        <a:t> </a:t>
                      </a:r>
                      <a:endParaRPr kumimoji="0" lang="en-US" sz="18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Sự</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khôn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ngoan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r>
                      <a:b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b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(1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Cô</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1:22)</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smtClean="0">
                          <a:ln>
                            <a:noFill/>
                          </a:ln>
                          <a:solidFill>
                            <a:schemeClr val="bg1"/>
                          </a:solidFill>
                          <a:effectLst/>
                          <a:latin typeface="Lucida Sans Unicode"/>
                          <a:ea typeface="MS PGothic" pitchFamily="34" charset="-128"/>
                          <a:cs typeface="Lucida Sans Unicode"/>
                        </a:rPr>
                        <a:t> </a:t>
                      </a:r>
                      <a:endParaRPr kumimoji="0" lang="en-US" sz="18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8889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Thuộc</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linh</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Chưa</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tin</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Tín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hữu</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Chưa</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tin</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Tín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hữu</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1304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Nhu</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cầu</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cơ</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bản</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Đấng</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Mêsia</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&amp;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giới</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thiệu</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Vương</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quốc</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Điển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hình</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chịu</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khổ</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cổ</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vũ</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môn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đồ</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hóa</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Tính</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phổ</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quát</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(&amp;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phát</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triển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vương</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quốc</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Thần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tánh</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66630" name="Text Box 234"/>
          <p:cNvSpPr txBox="1">
            <a:spLocks noChangeArrowheads="1"/>
          </p:cNvSpPr>
          <p:nvPr/>
        </p:nvSpPr>
        <p:spPr bwMode="auto">
          <a:xfrm>
            <a:off x="8578850" y="0"/>
            <a:ext cx="527050" cy="461963"/>
          </a:xfrm>
          <a:prstGeom prst="rect">
            <a:avLst/>
          </a:prstGeom>
          <a:noFill/>
          <a:ln w="12700">
            <a:noFill/>
            <a:miter lim="800000"/>
            <a:headEnd type="none" w="sm" len="sm"/>
            <a:tailEnd type="none" w="sm" len="sm"/>
          </a:ln>
        </p:spPr>
        <p:txBody>
          <a:bodyPr wrap="none">
            <a:spAutoFit/>
          </a:bodyPr>
          <a:lstStyle/>
          <a:p>
            <a:r>
              <a:rPr lang="en-US" b="1">
                <a:solidFill>
                  <a:srgbClr val="FFFFCC"/>
                </a:solidFill>
                <a:latin typeface="Arial" pitchFamily="34" charset="0"/>
                <a:cs typeface="Arial" pitchFamily="34" charset="0"/>
              </a:rPr>
              <a:t>52</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67654" name="Title 73"/>
          <p:cNvSpPr>
            <a:spLocks noGrp="1"/>
          </p:cNvSpPr>
          <p:nvPr>
            <p:ph type="title"/>
          </p:nvPr>
        </p:nvSpPr>
        <p:spPr>
          <a:xfrm>
            <a:off x="539552" y="76200"/>
            <a:ext cx="7918648" cy="457200"/>
          </a:xfrm>
          <a:noFill/>
        </p:spPr>
        <p:txBody>
          <a:bodyPr>
            <a:normAutofit fontScale="90000"/>
          </a:bodyPr>
          <a:lstStyle/>
          <a:p>
            <a:pPr algn="ctr" eaLnBrk="1" hangingPunct="1"/>
            <a:r>
              <a:rPr lang="en-US" sz="3200" i="1" dirty="0" smtClean="0">
                <a:solidFill>
                  <a:srgbClr val="FFFFCC"/>
                </a:solidFill>
                <a:latin typeface="Lucida Sans Unicode"/>
                <a:ea typeface="SimSun" pitchFamily="2" charset="-122"/>
                <a:cs typeface="Lucida Sans Unicode"/>
              </a:rPr>
              <a:t>So </a:t>
            </a:r>
            <a:r>
              <a:rPr lang="en-US" sz="3200" i="1" dirty="0" err="1" smtClean="0">
                <a:solidFill>
                  <a:srgbClr val="FFFFCC"/>
                </a:solidFill>
                <a:latin typeface="Lucida Sans Unicode"/>
                <a:ea typeface="SimSun" pitchFamily="2" charset="-122"/>
                <a:cs typeface="Lucida Sans Unicode"/>
              </a:rPr>
              <a:t>Sánh</a:t>
            </a:r>
            <a:r>
              <a:rPr lang="en-US" sz="3200" i="1" dirty="0" smtClean="0">
                <a:solidFill>
                  <a:srgbClr val="FFFFCC"/>
                </a:solidFill>
                <a:latin typeface="Lucida Sans Unicode"/>
                <a:ea typeface="SimSun" pitchFamily="2" charset="-122"/>
                <a:cs typeface="Lucida Sans Unicode"/>
              </a:rPr>
              <a:t> 4 </a:t>
            </a:r>
            <a:r>
              <a:rPr lang="en-US" sz="3200" i="1" dirty="0" err="1" smtClean="0">
                <a:solidFill>
                  <a:srgbClr val="FFFFCC"/>
                </a:solidFill>
                <a:latin typeface="Lucida Sans Unicode"/>
                <a:ea typeface="SimSun" pitchFamily="2" charset="-122"/>
                <a:cs typeface="Lucida Sans Unicode"/>
              </a:rPr>
              <a:t>sách</a:t>
            </a:r>
            <a:r>
              <a:rPr lang="en-US" sz="3200" i="1" dirty="0" smtClean="0">
                <a:solidFill>
                  <a:srgbClr val="FFFFCC"/>
                </a:solidFill>
                <a:latin typeface="Lucida Sans Unicode"/>
                <a:ea typeface="SimSun" pitchFamily="2" charset="-122"/>
                <a:cs typeface="Lucida Sans Unicode"/>
              </a:rPr>
              <a:t> </a:t>
            </a:r>
            <a:r>
              <a:rPr lang="en-US" sz="3200" i="1" dirty="0" err="1" smtClean="0">
                <a:solidFill>
                  <a:srgbClr val="FFFFCC"/>
                </a:solidFill>
                <a:latin typeface="Lucida Sans Unicode"/>
                <a:ea typeface="SimSun" pitchFamily="2" charset="-122"/>
                <a:cs typeface="Lucida Sans Unicode"/>
              </a:rPr>
              <a:t>Phúc</a:t>
            </a:r>
            <a:r>
              <a:rPr lang="en-US" sz="3200" i="1" dirty="0" smtClean="0">
                <a:solidFill>
                  <a:srgbClr val="FFFFCC"/>
                </a:solidFill>
                <a:latin typeface="Lucida Sans Unicode"/>
                <a:ea typeface="SimSun" pitchFamily="2" charset="-122"/>
                <a:cs typeface="Lucida Sans Unicode"/>
              </a:rPr>
              <a:t> </a:t>
            </a:r>
            <a:r>
              <a:rPr lang="en-US" sz="3200" i="1" dirty="0" err="1" smtClean="0">
                <a:solidFill>
                  <a:srgbClr val="FFFFCC"/>
                </a:solidFill>
                <a:latin typeface="Lucida Sans Unicode"/>
                <a:ea typeface="SimSun" pitchFamily="2" charset="-122"/>
                <a:cs typeface="Lucida Sans Unicode"/>
              </a:rPr>
              <a:t>Âm</a:t>
            </a:r>
            <a:r>
              <a:rPr lang="en-US" sz="3200" i="1" dirty="0" smtClean="0">
                <a:solidFill>
                  <a:srgbClr val="FFFFCC"/>
                </a:solidFill>
                <a:latin typeface="Lucida Sans Unicode"/>
                <a:ea typeface="SimSun" pitchFamily="2" charset="-122"/>
                <a:cs typeface="Lucida Sans Unicode"/>
              </a:rPr>
              <a:t> </a:t>
            </a:r>
            <a:endParaRPr lang="en-US" sz="3200" i="1" dirty="0" smtClean="0">
              <a:solidFill>
                <a:srgbClr val="FFFFCC"/>
              </a:solidFill>
              <a:latin typeface="Lucida Sans Unicode"/>
              <a:cs typeface="Lucida Sans Unicode"/>
            </a:endParaRPr>
          </a:p>
        </p:txBody>
      </p:sp>
      <p:graphicFrame>
        <p:nvGraphicFramePr>
          <p:cNvPr id="26702" name="Group 78"/>
          <p:cNvGraphicFramePr>
            <a:graphicFrameLocks noGrp="1"/>
          </p:cNvGraphicFramePr>
          <p:nvPr>
            <p:ph type="tbl" idx="1"/>
          </p:nvPr>
        </p:nvGraphicFramePr>
        <p:xfrm>
          <a:off x="0" y="533400"/>
          <a:ext cx="9144000" cy="6324600"/>
        </p:xfrm>
        <a:graphic>
          <a:graphicData uri="http://schemas.openxmlformats.org/drawingml/2006/table">
            <a:tbl>
              <a:tblPr/>
              <a:tblGrid>
                <a:gridCol w="1827213"/>
                <a:gridCol w="1830387"/>
                <a:gridCol w="1828800"/>
                <a:gridCol w="1830388"/>
                <a:gridCol w="1827212"/>
              </a:tblGrid>
              <a:tr h="40146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Mathiơ</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Mác</a:t>
                      </a:r>
                      <a:endPar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Luca</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Giăng</a:t>
                      </a:r>
                      <a:endPar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noFill/>
                  </a:tcPr>
                </a:tc>
              </a:tr>
              <a:tr h="71572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Thời</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gian</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Thập</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niên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40</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smtClean="0">
                          <a:ln>
                            <a:noFill/>
                          </a:ln>
                          <a:solidFill>
                            <a:schemeClr val="bg1"/>
                          </a:solidFill>
                          <a:effectLst/>
                          <a:latin typeface="Lucida Sans Unicode"/>
                          <a:ea typeface="MS PGothic" pitchFamily="34" charset="-128"/>
                          <a:cs typeface="Lucida Sans Unicode"/>
                        </a:rPr>
                        <a:t>64-68</a:t>
                      </a:r>
                      <a:endParaRPr kumimoji="0" lang="en-US" sz="18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smtClean="0">
                          <a:ln>
                            <a:noFill/>
                          </a:ln>
                          <a:solidFill>
                            <a:schemeClr val="bg1"/>
                          </a:solidFill>
                          <a:effectLst/>
                          <a:latin typeface="Lucida Sans Unicode"/>
                          <a:ea typeface="MS PGothic" pitchFamily="34" charset="-128"/>
                          <a:cs typeface="Lucida Sans Unicode"/>
                        </a:rPr>
                        <a:t>57-59</a:t>
                      </a:r>
                      <a:endParaRPr kumimoji="0" lang="en-US" sz="18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Sau</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thập</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niên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60</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1572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Nơi</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viết</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Antiốt</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hay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Syri</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Rôma</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Sêsarê</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Rôma</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Êphêsô</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5303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Người</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nhận</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Palestine</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Rôma</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Thêôphilơ</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Á </a:t>
                      </a: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châu</a:t>
                      </a: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v.v</a:t>
                      </a: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a:t>
                      </a: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88856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Jesus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là</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Vua</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Israel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Mêsia</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a:t>
                      </a:r>
                      <a:endPar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Đầy</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tớ</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chịu</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khổ</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Thần</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tánh</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a:t>
                      </a:r>
                      <a:endPar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Người</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lý</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tưởng</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Mêsia</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a:t>
                      </a:r>
                      <a:endPar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Con </a:t>
                      </a:r>
                      <a:r>
                        <a:rPr kumimoji="0" lang="vi-VN"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Đức Chúa Trời</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Thần</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tánh</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a:t>
                      </a:r>
                      <a:endPar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1572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Câu</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chìa</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khóa</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smtClean="0">
                          <a:ln>
                            <a:noFill/>
                          </a:ln>
                          <a:solidFill>
                            <a:schemeClr val="bg1"/>
                          </a:solidFill>
                          <a:effectLst/>
                          <a:latin typeface="Lucida Sans Unicode"/>
                          <a:ea typeface="MS PGothic" pitchFamily="34" charset="-128"/>
                          <a:cs typeface="Lucida Sans Unicode"/>
                        </a:rPr>
                        <a:t>21:5</a:t>
                      </a:r>
                      <a:endParaRPr kumimoji="0" lang="en-US" sz="18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10:45</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smtClean="0">
                          <a:ln>
                            <a:noFill/>
                          </a:ln>
                          <a:solidFill>
                            <a:schemeClr val="bg1"/>
                          </a:solidFill>
                          <a:effectLst/>
                          <a:latin typeface="Lucida Sans Unicode"/>
                          <a:ea typeface="MS PGothic" pitchFamily="34" charset="-128"/>
                          <a:cs typeface="Lucida Sans Unicode"/>
                        </a:rPr>
                        <a:t>19:10</a:t>
                      </a:r>
                      <a:endParaRPr kumimoji="0" lang="en-US" sz="18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smtClean="0">
                          <a:ln>
                            <a:noFill/>
                          </a:ln>
                          <a:solidFill>
                            <a:schemeClr val="bg1"/>
                          </a:solidFill>
                          <a:effectLst/>
                          <a:latin typeface="Lucida Sans Unicode"/>
                          <a:ea typeface="MS PGothic" pitchFamily="34" charset="-128"/>
                          <a:cs typeface="Lucida Sans Unicode"/>
                        </a:rPr>
                        <a:t>20:31</a:t>
                      </a:r>
                      <a:endParaRPr kumimoji="0" lang="en-US" sz="18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0146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Chủ</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đề</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Luật</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pháp</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Quyền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lực</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Ân</a:t>
                      </a: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điển</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Vinh</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quang</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1572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Nhấn</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mạnh</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Nghĩa</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đen</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Bài</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Giảng</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Phép</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lạ</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Ngụ</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ngôn</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Ẩn</a:t>
                      </a: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dụ</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0146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Sắp</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xếp</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Theo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đề</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tài</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Thời</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điểm</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Thời</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điểm</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Đề</a:t>
                      </a:r>
                      <a:r>
                        <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800" b="0" i="0" u="none" strike="noStrike" cap="none" normalizeH="0" baseline="0" dirty="0" err="1" smtClean="0">
                          <a:ln>
                            <a:noFill/>
                          </a:ln>
                          <a:solidFill>
                            <a:schemeClr val="bg1"/>
                          </a:solidFill>
                          <a:effectLst/>
                          <a:latin typeface="Lucida Sans Unicode"/>
                          <a:ea typeface="MS PGothic" pitchFamily="34" charset="-128"/>
                          <a:cs typeface="Lucida Sans Unicode"/>
                        </a:rPr>
                        <a:t>tài</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1572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Gia</a:t>
                      </a:r>
                      <a:r>
                        <a:rPr kumimoji="0" lang="en-US" altLang="zh-CN" sz="18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rgbClr val="F8F8EF"/>
                          </a:solidFill>
                          <a:effectLst/>
                          <a:latin typeface="Lucida Sans Unicode"/>
                          <a:ea typeface="MS PGothic" pitchFamily="34" charset="-128"/>
                          <a:cs typeface="Lucida Sans Unicode"/>
                        </a:rPr>
                        <a:t>phả</a:t>
                      </a:r>
                      <a:endParaRPr kumimoji="0" lang="en-US" sz="18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Ápraham</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đến</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Giôsép</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Không</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Không</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Lucida Sans Unicode"/>
                          <a:ea typeface="MS PGothic" pitchFamily="34" charset="-128"/>
                          <a:cs typeface="Lucida Sans Unicode"/>
                        </a:rPr>
                        <a:t>Không</a:t>
                      </a:r>
                      <a:r>
                        <a:rPr kumimoji="0" lang="en-US" altLang="zh-CN" sz="1800" b="0" i="0" u="none" strike="noStrike" cap="none" normalizeH="0" baseline="0" dirty="0" smtClean="0">
                          <a:ln>
                            <a:noFill/>
                          </a:ln>
                          <a:solidFill>
                            <a:schemeClr val="bg1"/>
                          </a:solidFill>
                          <a:effectLst/>
                          <a:latin typeface="Lucida Sans Unicode"/>
                          <a:ea typeface="MS PGothic" pitchFamily="34" charset="-128"/>
                          <a:cs typeface="Lucida Sans Unicode"/>
                        </a:rPr>
                        <a:t> </a:t>
                      </a:r>
                      <a:endParaRPr kumimoji="0" lang="en-US" sz="18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L="84582" marR="84582" marT="42291" marB="4229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67655" name="Text Box 234"/>
          <p:cNvSpPr txBox="1">
            <a:spLocks noChangeArrowheads="1"/>
          </p:cNvSpPr>
          <p:nvPr/>
        </p:nvSpPr>
        <p:spPr bwMode="auto">
          <a:xfrm>
            <a:off x="8578850" y="0"/>
            <a:ext cx="476588" cy="369332"/>
          </a:xfrm>
          <a:prstGeom prst="rect">
            <a:avLst/>
          </a:prstGeom>
          <a:noFill/>
          <a:ln w="12700">
            <a:noFill/>
            <a:miter lim="800000"/>
            <a:headEnd type="none" w="sm" len="sm"/>
            <a:tailEnd type="none" w="sm" len="sm"/>
          </a:ln>
        </p:spPr>
        <p:txBody>
          <a:bodyPr wrap="none">
            <a:spAutoFit/>
          </a:bodyPr>
          <a:lstStyle/>
          <a:p>
            <a:r>
              <a:rPr lang="en-US" b="1">
                <a:solidFill>
                  <a:srgbClr val="FFFFCC"/>
                </a:solidFill>
                <a:latin typeface="Lucida Sans Unicode"/>
                <a:cs typeface="Lucida Sans Unicode"/>
              </a:rPr>
              <a:t>52</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68688" name="Title 83"/>
          <p:cNvSpPr>
            <a:spLocks noGrp="1"/>
          </p:cNvSpPr>
          <p:nvPr>
            <p:ph type="title"/>
          </p:nvPr>
        </p:nvSpPr>
        <p:spPr>
          <a:xfrm>
            <a:off x="611188" y="0"/>
            <a:ext cx="7772400" cy="457200"/>
          </a:xfrm>
          <a:noFill/>
        </p:spPr>
        <p:txBody>
          <a:bodyPr>
            <a:normAutofit fontScale="90000"/>
          </a:bodyPr>
          <a:lstStyle/>
          <a:p>
            <a:pPr algn="ctr" eaLnBrk="1" hangingPunct="1"/>
            <a:r>
              <a:rPr lang="en-US" sz="2800" b="1" i="1" dirty="0" smtClean="0">
                <a:solidFill>
                  <a:srgbClr val="FFFFCC"/>
                </a:solidFill>
                <a:latin typeface="Lucida Sans Unicode"/>
                <a:ea typeface="SimSun" pitchFamily="2" charset="-122"/>
                <a:cs typeface="Lucida Sans Unicode"/>
              </a:rPr>
              <a:t>So </a:t>
            </a:r>
            <a:r>
              <a:rPr lang="en-US" sz="2800" b="1" i="1" dirty="0" err="1" smtClean="0">
                <a:solidFill>
                  <a:srgbClr val="FFFFCC"/>
                </a:solidFill>
                <a:latin typeface="Lucida Sans Unicode"/>
                <a:ea typeface="SimSun" pitchFamily="2" charset="-122"/>
                <a:cs typeface="Lucida Sans Unicode"/>
              </a:rPr>
              <a:t>Sánh</a:t>
            </a:r>
            <a:r>
              <a:rPr lang="en-US" sz="2800" b="1" i="1" dirty="0" smtClean="0">
                <a:solidFill>
                  <a:srgbClr val="FFFFCC"/>
                </a:solidFill>
                <a:latin typeface="Lucida Sans Unicode"/>
                <a:ea typeface="SimSun" pitchFamily="2" charset="-122"/>
                <a:cs typeface="Lucida Sans Unicode"/>
              </a:rPr>
              <a:t> 4 </a:t>
            </a:r>
            <a:r>
              <a:rPr lang="en-US" sz="2800" b="1" i="1" dirty="0" err="1" smtClean="0">
                <a:solidFill>
                  <a:srgbClr val="FFFFCC"/>
                </a:solidFill>
                <a:latin typeface="Lucida Sans Unicode"/>
                <a:ea typeface="SimSun" pitchFamily="2" charset="-122"/>
                <a:cs typeface="Lucida Sans Unicode"/>
              </a:rPr>
              <a:t>sách</a:t>
            </a:r>
            <a:r>
              <a:rPr lang="en-US" sz="2800" b="1" i="1" dirty="0" smtClean="0">
                <a:solidFill>
                  <a:srgbClr val="FFFFCC"/>
                </a:solidFill>
                <a:latin typeface="Lucida Sans Unicode"/>
                <a:ea typeface="SimSun" pitchFamily="2" charset="-122"/>
                <a:cs typeface="Lucida Sans Unicode"/>
              </a:rPr>
              <a:t> </a:t>
            </a:r>
            <a:r>
              <a:rPr lang="en-US" sz="2800" b="1" i="1" dirty="0" err="1" smtClean="0">
                <a:solidFill>
                  <a:srgbClr val="FFFFCC"/>
                </a:solidFill>
                <a:latin typeface="Lucida Sans Unicode"/>
                <a:ea typeface="SimSun" pitchFamily="2" charset="-122"/>
                <a:cs typeface="Lucida Sans Unicode"/>
              </a:rPr>
              <a:t>Phúc</a:t>
            </a:r>
            <a:r>
              <a:rPr lang="en-US" sz="2800" b="1" i="1" dirty="0" smtClean="0">
                <a:solidFill>
                  <a:srgbClr val="FFFFCC"/>
                </a:solidFill>
                <a:latin typeface="Lucida Sans Unicode"/>
                <a:ea typeface="SimSun" pitchFamily="2" charset="-122"/>
                <a:cs typeface="Lucida Sans Unicode"/>
              </a:rPr>
              <a:t> </a:t>
            </a:r>
            <a:r>
              <a:rPr lang="en-US" sz="2800" b="1" i="1" dirty="0" err="1" smtClean="0">
                <a:solidFill>
                  <a:srgbClr val="FFFFCC"/>
                </a:solidFill>
                <a:latin typeface="Lucida Sans Unicode"/>
                <a:ea typeface="SimSun" pitchFamily="2" charset="-122"/>
                <a:cs typeface="Lucida Sans Unicode"/>
              </a:rPr>
              <a:t>Âm</a:t>
            </a:r>
            <a:r>
              <a:rPr lang="en-US" sz="2800" b="1" i="1" dirty="0" smtClean="0">
                <a:solidFill>
                  <a:srgbClr val="FFFFCC"/>
                </a:solidFill>
                <a:latin typeface="Lucida Sans Unicode"/>
                <a:ea typeface="SimSun" pitchFamily="2" charset="-122"/>
                <a:cs typeface="Lucida Sans Unicode"/>
              </a:rPr>
              <a:t> </a:t>
            </a:r>
            <a:endParaRPr lang="en-US" sz="2800" i="1" dirty="0" smtClean="0">
              <a:solidFill>
                <a:srgbClr val="FFFFCC"/>
              </a:solidFill>
              <a:latin typeface="Lucida Sans Unicode"/>
              <a:cs typeface="Lucida Sans Unicode"/>
            </a:endParaRPr>
          </a:p>
        </p:txBody>
      </p:sp>
      <p:graphicFrame>
        <p:nvGraphicFramePr>
          <p:cNvPr id="25911" name="Group 311"/>
          <p:cNvGraphicFramePr>
            <a:graphicFrameLocks noGrp="1"/>
          </p:cNvGraphicFramePr>
          <p:nvPr>
            <p:ph type="tbl" idx="1"/>
          </p:nvPr>
        </p:nvGraphicFramePr>
        <p:xfrm>
          <a:off x="0" y="434975"/>
          <a:ext cx="9144000" cy="6423026"/>
        </p:xfrm>
        <a:graphic>
          <a:graphicData uri="http://schemas.openxmlformats.org/drawingml/2006/table">
            <a:tbl>
              <a:tblPr/>
              <a:tblGrid>
                <a:gridCol w="1827213"/>
                <a:gridCol w="1830387"/>
                <a:gridCol w="1828800"/>
                <a:gridCol w="1752600"/>
                <a:gridCol w="1905000"/>
              </a:tblGrid>
              <a:tr h="36904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rgbClr val="F8F8EF"/>
                          </a:solidFill>
                          <a:effectLst/>
                          <a:latin typeface="Lucida Sans Unicode"/>
                          <a:ea typeface="MS PGothic" pitchFamily="34" charset="-128"/>
                          <a:cs typeface="Lucida Sans Unicode"/>
                        </a:rPr>
                        <a:t>Mathiơ</a:t>
                      </a:r>
                      <a:endParaRPr kumimoji="0" lang="en-US" sz="16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rgbClr val="F8F8EF"/>
                          </a:solidFill>
                          <a:effectLst/>
                          <a:latin typeface="Lucida Sans Unicode"/>
                          <a:ea typeface="MS PGothic" pitchFamily="34" charset="-128"/>
                          <a:cs typeface="Lucida Sans Unicode"/>
                        </a:rPr>
                        <a:t>Mác</a:t>
                      </a:r>
                      <a:endParaRPr kumimoji="0" lang="en-US" altLang="zh-CN" sz="16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smtClean="0">
                          <a:ln>
                            <a:noFill/>
                          </a:ln>
                          <a:solidFill>
                            <a:srgbClr val="F8F8EF"/>
                          </a:solidFill>
                          <a:effectLst/>
                          <a:latin typeface="Lucida Sans Unicode"/>
                          <a:ea typeface="MS PGothic" pitchFamily="34" charset="-128"/>
                          <a:cs typeface="Lucida Sans Unicode"/>
                        </a:rPr>
                        <a:t>Luca</a:t>
                      </a:r>
                      <a:endParaRPr kumimoji="0" lang="en-US" sz="16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rgbClr val="F8F8EF"/>
                          </a:solidFill>
                          <a:effectLst/>
                          <a:latin typeface="Lucida Sans Unicode"/>
                          <a:ea typeface="MS PGothic" pitchFamily="34" charset="-128"/>
                          <a:cs typeface="Lucida Sans Unicode"/>
                        </a:rPr>
                        <a:t>Giăng</a:t>
                      </a:r>
                      <a:endParaRPr kumimoji="0" lang="en-US" altLang="zh-CN" sz="16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r>
              <a:tr h="6809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rgbClr val="F8F8EF"/>
                          </a:solidFill>
                          <a:effectLst/>
                          <a:latin typeface="Lucida Sans Unicode"/>
                          <a:ea typeface="MS PGothic" pitchFamily="34" charset="-128"/>
                          <a:cs typeface="Lucida Sans Unicode"/>
                        </a:rPr>
                        <a:t>Phạm vi</a:t>
                      </a:r>
                      <a:endParaRPr kumimoji="0" lang="en-US" sz="1600" b="0" i="0" u="none" strike="noStrike" cap="none" normalizeH="0" baseline="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Giáng sinh –Phục sinh</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Chức vụ–</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rPr>
                        <a:t>Phục sinh</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Chức vụ -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Phục sinh</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Chức vụ-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Phục sinh</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6904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rgbClr val="F8F8EF"/>
                          </a:solidFill>
                          <a:effectLst/>
                          <a:latin typeface="Lucida Sans Unicode"/>
                          <a:ea typeface="MS PGothic" pitchFamily="34" charset="-128"/>
                          <a:cs typeface="Lucida Sans Unicode"/>
                        </a:rPr>
                        <a:t>Sắc thái</a:t>
                      </a:r>
                      <a:endParaRPr kumimoji="0" lang="en-US" sz="1600" b="0" i="0" u="none" strike="noStrike" cap="none" normalizeH="0" baseline="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Tiên tri</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Mục vụ</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Lịch sử</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Tâm linh</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5899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rgbClr val="F8F8EF"/>
                          </a:solidFill>
                          <a:effectLst/>
                          <a:latin typeface="Lucida Sans Unicode"/>
                          <a:ea typeface="MS PGothic" pitchFamily="34" charset="-128"/>
                          <a:cs typeface="Lucida Sans Unicode"/>
                        </a:rPr>
                        <a:t>Lời</a:t>
                      </a:r>
                      <a:r>
                        <a:rPr kumimoji="0" lang="en-US" altLang="zh-CN" sz="16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rgbClr val="F8F8EF"/>
                          </a:solidFill>
                          <a:effectLst/>
                          <a:latin typeface="Lucida Sans Unicode"/>
                          <a:ea typeface="MS PGothic" pitchFamily="34" charset="-128"/>
                          <a:cs typeface="Lucida Sans Unicode"/>
                        </a:rPr>
                        <a:t>của</a:t>
                      </a:r>
                      <a:r>
                        <a:rPr kumimoji="0" lang="en-US" altLang="zh-CN" sz="16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rgbClr val="F8F8EF"/>
                          </a:solidFill>
                          <a:effectLst/>
                          <a:latin typeface="Lucida Sans Unicode"/>
                          <a:ea typeface="MS PGothic" pitchFamily="34" charset="-128"/>
                          <a:cs typeface="Lucida Sans Unicode"/>
                        </a:rPr>
                        <a:t>Chúa</a:t>
                      </a:r>
                      <a:endParaRPr kumimoji="0" lang="en-US" sz="16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60%</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42%</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50%</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50%</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6904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0" i="0" u="none" strike="noStrike" cap="none" normalizeH="0" baseline="0" smtClean="0">
                          <a:ln>
                            <a:noFill/>
                          </a:ln>
                          <a:solidFill>
                            <a:srgbClr val="F8F8EF"/>
                          </a:solidFill>
                          <a:effectLst/>
                          <a:latin typeface="Lucida Sans Unicode"/>
                          <a:ea typeface="MS PGothic" pitchFamily="34" charset="-128"/>
                          <a:cs typeface="Lucida Sans Unicode"/>
                        </a:rPr>
                        <a:t>Đoạn</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28</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16</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24</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21</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6904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rgbClr val="F8F8EF"/>
                          </a:solidFill>
                          <a:effectLst/>
                          <a:latin typeface="Lucida Sans Unicode"/>
                          <a:ea typeface="MS PGothic" pitchFamily="34" charset="-128"/>
                          <a:cs typeface="Lucida Sans Unicode"/>
                        </a:rPr>
                        <a:t>Câu</a:t>
                      </a:r>
                      <a:endParaRPr kumimoji="0" lang="en-US" sz="1600" b="0" i="0" u="none" strike="noStrike" cap="none" normalizeH="0" baseline="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1068</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661</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1149</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878</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5899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rgbClr val="F8F8EF"/>
                          </a:solidFill>
                          <a:effectLst/>
                          <a:latin typeface="Lucida Sans Unicode"/>
                          <a:ea typeface="MS PGothic" pitchFamily="34" charset="-128"/>
                          <a:cs typeface="Lucida Sans Unicode"/>
                        </a:rPr>
                        <a:t>Câu trong từng đoạn</a:t>
                      </a:r>
                      <a:endParaRPr kumimoji="0" lang="en-US" sz="1600" b="0" i="0" u="none" strike="noStrike" cap="none" normalizeH="0" baseline="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38</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41</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48</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42</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6904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rgbClr val="F8F8EF"/>
                          </a:solidFill>
                          <a:effectLst/>
                          <a:latin typeface="Lucida Sans Unicode"/>
                          <a:ea typeface="MS PGothic" pitchFamily="34" charset="-128"/>
                          <a:cs typeface="Lucida Sans Unicode"/>
                        </a:rPr>
                        <a:t>Trích C.Ư.</a:t>
                      </a:r>
                      <a:endParaRPr kumimoji="0" lang="en-US" sz="1600" b="0" i="0" u="none" strike="noStrike" cap="none" normalizeH="0" baseline="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53</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36</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25</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20</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5899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0" i="0" u="none" strike="noStrike" cap="none" normalizeH="0" baseline="0" smtClean="0">
                          <a:ln>
                            <a:noFill/>
                          </a:ln>
                          <a:solidFill>
                            <a:srgbClr val="F8F8EF"/>
                          </a:solidFill>
                          <a:effectLst/>
                          <a:latin typeface="Lucida Sans Unicode"/>
                          <a:ea typeface="MS PGothic" pitchFamily="34" charset="-128"/>
                          <a:cs typeface="Lucida Sans Unicode"/>
                        </a:rPr>
                        <a:t>Ám chỉ C.Ư.</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76</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27</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42</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105</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5799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rgbClr val="F8F8EF"/>
                          </a:solidFill>
                          <a:effectLst/>
                          <a:latin typeface="Lucida Sans Unicode"/>
                          <a:ea typeface="MS PGothic" pitchFamily="34" charset="-128"/>
                          <a:cs typeface="Lucida Sans Unicode"/>
                        </a:rPr>
                        <a:t>Tham khảo C.Ư.</a:t>
                      </a:r>
                      <a:endParaRPr kumimoji="0" lang="en-US" sz="1600" b="0" i="0" u="none" strike="noStrike" cap="none" normalizeH="0" baseline="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129</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63</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67</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125</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5899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rgbClr val="F8F8EF"/>
                          </a:solidFill>
                          <a:effectLst/>
                          <a:latin typeface="Lucida Sans Unicode"/>
                          <a:ea typeface="MS PGothic" pitchFamily="34" charset="-128"/>
                          <a:cs typeface="Lucida Sans Unicode"/>
                        </a:rPr>
                        <a:t>Tư liệu riêng</a:t>
                      </a:r>
                      <a:endParaRPr kumimoji="0" lang="en-US" sz="1600" b="0" i="0" u="none" strike="noStrike" cap="none" normalizeH="0" baseline="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42% </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7%</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59%</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smtClean="0">
                          <a:ln>
                            <a:noFill/>
                          </a:ln>
                          <a:solidFill>
                            <a:schemeClr val="bg1"/>
                          </a:solidFill>
                          <a:effectLst/>
                          <a:latin typeface="Lucida Sans Unicode"/>
                          <a:ea typeface="MS PGothic" pitchFamily="34" charset="-128"/>
                          <a:cs typeface="Lucida Sans Unicode"/>
                        </a:rPr>
                        <a:t>92%</a:t>
                      </a:r>
                      <a:endParaRPr kumimoji="0" lang="en-US" sz="1600" b="0" i="0" u="none" strike="noStrike" cap="none" normalizeH="0" baseline="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8096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rgbClr val="F8F8EF"/>
                          </a:solidFill>
                          <a:effectLst/>
                          <a:latin typeface="Lucida Sans Unicode"/>
                          <a:ea typeface="MS PGothic" pitchFamily="34" charset="-128"/>
                          <a:cs typeface="Lucida Sans Unicode"/>
                        </a:rPr>
                        <a:t>Phân</a:t>
                      </a:r>
                      <a:r>
                        <a:rPr kumimoji="0" lang="en-US" altLang="zh-CN" sz="1600" b="0" i="0" u="none" strike="noStrike" cap="none" normalizeH="0" baseline="0" dirty="0" smtClean="0">
                          <a:ln>
                            <a:noFill/>
                          </a:ln>
                          <a:solidFill>
                            <a:srgbClr val="F8F8EF"/>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rgbClr val="F8F8EF"/>
                          </a:solidFill>
                          <a:effectLst/>
                          <a:latin typeface="Lucida Sans Unicode"/>
                          <a:ea typeface="MS PGothic" pitchFamily="34" charset="-128"/>
                          <a:cs typeface="Lucida Sans Unicode"/>
                        </a:rPr>
                        <a:t>chia</a:t>
                      </a:r>
                      <a:endParaRPr kumimoji="0" lang="en-US" sz="1600" b="0" i="0" u="none" strike="noStrike" cap="none" normalizeH="0" baseline="0" dirty="0" smtClean="0">
                        <a:ln>
                          <a:noFill/>
                        </a:ln>
                        <a:solidFill>
                          <a:srgbClr val="F8F8EF"/>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600" b="0" i="0" u="none" strike="noStrike" cap="none" normalizeH="0" baseline="0" dirty="0" err="1" smtClean="0">
                          <a:ln>
                            <a:noFill/>
                          </a:ln>
                          <a:solidFill>
                            <a:schemeClr val="bg1"/>
                          </a:solidFill>
                          <a:effectLst/>
                          <a:latin typeface="Lucida Sans Unicode"/>
                          <a:ea typeface="MS PGothic" pitchFamily="34" charset="-128"/>
                          <a:cs typeface="Lucida Sans Unicode"/>
                        </a:rPr>
                        <a:t>Phúc</a:t>
                      </a:r>
                      <a:r>
                        <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600" b="0" i="0" u="none" strike="noStrike" cap="none" normalizeH="0" baseline="0" dirty="0" err="1" smtClean="0">
                          <a:ln>
                            <a:noFill/>
                          </a:ln>
                          <a:solidFill>
                            <a:schemeClr val="bg1"/>
                          </a:solidFill>
                          <a:effectLst/>
                          <a:latin typeface="Lucida Sans Unicode"/>
                          <a:ea typeface="MS PGothic" pitchFamily="34" charset="-128"/>
                          <a:cs typeface="Lucida Sans Unicode"/>
                        </a:rPr>
                        <a:t>Âm</a:t>
                      </a:r>
                      <a:r>
                        <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600" b="0" i="0" u="none" strike="noStrike" cap="none" normalizeH="0" baseline="0" dirty="0" err="1" smtClean="0">
                          <a:ln>
                            <a:noFill/>
                          </a:ln>
                          <a:solidFill>
                            <a:schemeClr val="bg1"/>
                          </a:solidFill>
                          <a:effectLst/>
                          <a:latin typeface="Lucida Sans Unicode"/>
                          <a:ea typeface="MS PGothic" pitchFamily="34" charset="-128"/>
                          <a:cs typeface="Lucida Sans Unicode"/>
                        </a:rPr>
                        <a:t>Cộng</a:t>
                      </a:r>
                      <a:r>
                        <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sz="1600" b="0" i="0" u="none" strike="noStrike" cap="none" normalizeH="0" baseline="0" dirty="0" err="1" smtClean="0">
                          <a:ln>
                            <a:noFill/>
                          </a:ln>
                          <a:solidFill>
                            <a:schemeClr val="bg1"/>
                          </a:solidFill>
                          <a:effectLst/>
                          <a:latin typeface="Lucida Sans Unicode"/>
                          <a:ea typeface="MS PGothic" pitchFamily="34" charset="-128"/>
                          <a:cs typeface="Lucida Sans Unicode"/>
                        </a:rPr>
                        <a:t>Quan</a:t>
                      </a:r>
                      <a:r>
                        <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rPr>
                        <a:t>----------------</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Phúc</a:t>
                      </a: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a:t>
                      </a:r>
                      <a:r>
                        <a:rPr kumimoji="0" lang="en-US" altLang="zh-CN" sz="1600" b="0" i="0" u="none" strike="noStrike" cap="none" normalizeH="0" baseline="0" dirty="0" err="1" smtClean="0">
                          <a:ln>
                            <a:noFill/>
                          </a:ln>
                          <a:solidFill>
                            <a:schemeClr val="bg1"/>
                          </a:solidFill>
                          <a:effectLst/>
                          <a:latin typeface="Lucida Sans Unicode"/>
                          <a:ea typeface="MS PGothic" pitchFamily="34" charset="-128"/>
                          <a:cs typeface="Lucida Sans Unicode"/>
                        </a:rPr>
                        <a:t>Âm</a:t>
                      </a:r>
                      <a:endPar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0" i="0" u="none" strike="noStrike" cap="none" normalizeH="0" baseline="0" dirty="0" smtClean="0">
                          <a:ln>
                            <a:noFill/>
                          </a:ln>
                          <a:solidFill>
                            <a:schemeClr val="bg1"/>
                          </a:solidFill>
                          <a:effectLst/>
                          <a:latin typeface="Lucida Sans Unicode"/>
                          <a:ea typeface="MS PGothic" pitchFamily="34" charset="-128"/>
                          <a:cs typeface="Lucida Sans Unicode"/>
                        </a:rPr>
                        <a:t> Bổ sung</a:t>
                      </a:r>
                      <a:endParaRPr kumimoji="0" lang="en-US" sz="1600" b="0" i="0" u="none" strike="noStrike" cap="none" normalizeH="0" baseline="0" dirty="0" smtClean="0">
                        <a:ln>
                          <a:noFill/>
                        </a:ln>
                        <a:solidFill>
                          <a:schemeClr val="bg1"/>
                        </a:solidFill>
                        <a:effectLst/>
                        <a:latin typeface="Lucida Sans Unicode"/>
                        <a:ea typeface="MS PGothic" pitchFamily="34" charset="-128"/>
                        <a:cs typeface="Lucida Sans Unicode"/>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68689" name="Text Box 234"/>
          <p:cNvSpPr txBox="1">
            <a:spLocks noChangeArrowheads="1"/>
          </p:cNvSpPr>
          <p:nvPr/>
        </p:nvSpPr>
        <p:spPr bwMode="auto">
          <a:xfrm>
            <a:off x="8578850" y="0"/>
            <a:ext cx="527050" cy="461963"/>
          </a:xfrm>
          <a:prstGeom prst="rect">
            <a:avLst/>
          </a:prstGeom>
          <a:noFill/>
          <a:ln w="12700">
            <a:noFill/>
            <a:miter lim="800000"/>
            <a:headEnd type="none" w="sm" len="sm"/>
            <a:tailEnd type="none" w="sm" len="sm"/>
          </a:ln>
        </p:spPr>
        <p:txBody>
          <a:bodyPr wrap="none">
            <a:spAutoFit/>
          </a:bodyPr>
          <a:lstStyle/>
          <a:p>
            <a:r>
              <a:rPr lang="en-US" b="1">
                <a:solidFill>
                  <a:srgbClr val="FFFFCC"/>
                </a:solidFill>
                <a:latin typeface="Arial" pitchFamily="34" charset="0"/>
                <a:cs typeface="Arial" pitchFamily="34" charset="0"/>
              </a:rPr>
              <a:t>52</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pic>
        <p:nvPicPr>
          <p:cNvPr id="215042" name="Picture 4" descr="Matthew jesus king 707930_crow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800" y="3276600"/>
            <a:ext cx="477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46038"/>
            <a:ext cx="9144000" cy="1143000"/>
          </a:xfrm>
          <a:effectLst>
            <a:outerShdw blurRad="63500" dist="35921" dir="2700000" algn="ctr" rotWithShape="0">
              <a:schemeClr val="tx2">
                <a:alpha val="74998"/>
              </a:schemeClr>
            </a:outerShdw>
          </a:effectLst>
        </p:spPr>
        <p:txBody>
          <a:bodyPr/>
          <a:lstStyle/>
          <a:p>
            <a:pPr eaLnBrk="1" hangingPunct="1">
              <a:defRPr/>
            </a:pPr>
            <a:r>
              <a:rPr lang="en-US" sz="6600" b="1" dirty="0" err="1" smtClean="0">
                <a:solidFill>
                  <a:srgbClr val="FFFF00"/>
                </a:solidFill>
                <a:latin typeface="Arial" charset="0"/>
                <a:ea typeface="ＭＳ Ｐゴシック" charset="0"/>
                <a:cs typeface="ＭＳ Ｐゴシック" charset="0"/>
              </a:rPr>
              <a:t>Suy</a:t>
            </a:r>
            <a:r>
              <a:rPr lang="en-US" sz="6600" b="1" dirty="0" smtClean="0">
                <a:solidFill>
                  <a:srgbClr val="FFFF00"/>
                </a:solidFill>
                <a:latin typeface="Arial" charset="0"/>
                <a:ea typeface="ＭＳ Ｐゴシック" charset="0"/>
                <a:cs typeface="ＭＳ Ｐゴシック" charset="0"/>
              </a:rPr>
              <a:t> </a:t>
            </a:r>
            <a:r>
              <a:rPr lang="en-US" sz="6600" b="1" dirty="0" err="1" smtClean="0">
                <a:solidFill>
                  <a:srgbClr val="FFFF00"/>
                </a:solidFill>
                <a:latin typeface="Arial" charset="0"/>
                <a:ea typeface="ＭＳ Ｐゴシック" charset="0"/>
                <a:cs typeface="ＭＳ Ｐゴシック" charset="0"/>
              </a:rPr>
              <a:t>nghĩ</a:t>
            </a:r>
            <a:r>
              <a:rPr lang="en-US" b="1" dirty="0" smtClean="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0" y="1447800"/>
            <a:ext cx="9144000" cy="3853408"/>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342900" indent="-342900" eaLnBrk="1" hangingPunct="1">
              <a:spcBef>
                <a:spcPct val="20000"/>
              </a:spcBef>
              <a:buFontTx/>
              <a:buChar char="•"/>
              <a:defRPr/>
            </a:pPr>
            <a:r>
              <a:rPr lang="en-US" sz="3200" b="1" kern="0" dirty="0" err="1" smtClean="0">
                <a:solidFill>
                  <a:schemeClr val="bg1"/>
                </a:solidFill>
                <a:latin typeface="Times New Roman" pitchFamily="18" charset="0"/>
                <a:ea typeface="ＭＳ Ｐゴシック" charset="-128"/>
                <a:cs typeface="Times New Roman" pitchFamily="18" charset="0"/>
              </a:rPr>
              <a:t>Mathiơ</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trình</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bày</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Đấng</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a:solidFill>
                  <a:schemeClr val="bg1"/>
                </a:solidFill>
                <a:latin typeface="Times New Roman" pitchFamily="18" charset="0"/>
                <a:ea typeface="ＭＳ Ｐゴシック" charset="-128"/>
                <a:cs typeface="Times New Roman" pitchFamily="18" charset="0"/>
              </a:rPr>
              <a:t>Christ </a:t>
            </a:r>
            <a:r>
              <a:rPr lang="en-US" sz="3200" b="1" kern="0" dirty="0" err="1" smtClean="0">
                <a:solidFill>
                  <a:schemeClr val="bg1"/>
                </a:solidFill>
                <a:latin typeface="Times New Roman" pitchFamily="18" charset="0"/>
                <a:ea typeface="ＭＳ Ｐゴシック" charset="-128"/>
                <a:cs typeface="Times New Roman" pitchFamily="18" charset="0"/>
              </a:rPr>
              <a:t>như</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Vua</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của</a:t>
            </a:r>
            <a:r>
              <a:rPr lang="en-US" sz="3200" b="1" kern="0" dirty="0" smtClean="0">
                <a:solidFill>
                  <a:schemeClr val="bg1"/>
                </a:solidFill>
                <a:latin typeface="Times New Roman" pitchFamily="18" charset="0"/>
                <a:ea typeface="ＭＳ Ｐゴシック" charset="-128"/>
                <a:cs typeface="Times New Roman" pitchFamily="18" charset="0"/>
              </a:rPr>
              <a:t> Israel</a:t>
            </a:r>
            <a:r>
              <a:rPr lang="en-US" sz="3200" b="1" kern="0" dirty="0">
                <a:solidFill>
                  <a:schemeClr val="bg1"/>
                </a:solidFill>
                <a:latin typeface="Times New Roman" pitchFamily="18" charset="0"/>
                <a:ea typeface="ＭＳ Ｐゴシック" charset="-128"/>
                <a:cs typeface="Times New Roman" pitchFamily="18" charset="0"/>
              </a:rPr>
              <a:t>.  </a:t>
            </a:r>
            <a:r>
              <a:rPr lang="en-US" sz="3200" b="1" kern="0" dirty="0" smtClean="0">
                <a:solidFill>
                  <a:schemeClr val="bg1"/>
                </a:solidFill>
                <a:latin typeface="Times New Roman" pitchFamily="18" charset="0"/>
                <a:ea typeface="ＭＳ Ｐゴシック" charset="-128"/>
                <a:cs typeface="Times New Roman" pitchFamily="18" charset="0"/>
              </a:rPr>
              <a:t>Theo </a:t>
            </a:r>
            <a:r>
              <a:rPr lang="en-US" sz="3200" b="1" kern="0" dirty="0" err="1" smtClean="0">
                <a:solidFill>
                  <a:schemeClr val="bg1"/>
                </a:solidFill>
                <a:latin typeface="Times New Roman" pitchFamily="18" charset="0"/>
                <a:ea typeface="ＭＳ Ｐゴシック" charset="-128"/>
                <a:cs typeface="Times New Roman" pitchFamily="18" charset="0"/>
              </a:rPr>
              <a:t>em</a:t>
            </a:r>
            <a:r>
              <a:rPr lang="en-US" sz="3200" b="1" kern="0" dirty="0" smtClean="0">
                <a:solidFill>
                  <a:schemeClr val="bg1"/>
                </a:solidFill>
                <a:latin typeface="Times New Roman" pitchFamily="18" charset="0"/>
                <a:ea typeface="ＭＳ Ｐゴシック" charset="-128"/>
                <a:cs typeface="Times New Roman" pitchFamily="18" charset="0"/>
              </a:rPr>
              <a:t>, </a:t>
            </a:r>
            <a:r>
              <a:rPr lang="vi-VN" sz="3200" b="1" kern="0" dirty="0" smtClean="0">
                <a:solidFill>
                  <a:srgbClr val="FFFF00"/>
                </a:solidFill>
                <a:latin typeface="Times New Roman" pitchFamily="18" charset="0"/>
                <a:ea typeface="ＭＳ Ｐゴシック" charset="-128"/>
                <a:cs typeface="Times New Roman" pitchFamily="18" charset="0"/>
              </a:rPr>
              <a:t>Cơ-đốc-nhâ</a:t>
            </a:r>
            <a:r>
              <a:rPr lang="en-US" sz="3200" b="1" kern="0" dirty="0" smtClean="0">
                <a:solidFill>
                  <a:srgbClr val="FFFF00"/>
                </a:solidFill>
                <a:latin typeface="Times New Roman" pitchFamily="18" charset="0"/>
                <a:ea typeface="ＭＳ Ｐゴシック" charset="-128"/>
                <a:cs typeface="Times New Roman" pitchFamily="18" charset="0"/>
              </a:rPr>
              <a:t>n </a:t>
            </a:r>
            <a:r>
              <a:rPr lang="en-US" sz="3200" b="1" kern="0" dirty="0" err="1" smtClean="0">
                <a:solidFill>
                  <a:srgbClr val="FFFF00"/>
                </a:solidFill>
                <a:latin typeface="Times New Roman" pitchFamily="18" charset="0"/>
                <a:ea typeface="ＭＳ Ｐゴシック" charset="-128"/>
                <a:cs typeface="Times New Roman" pitchFamily="18" charset="0"/>
              </a:rPr>
              <a:t>ngày</a:t>
            </a:r>
            <a:r>
              <a:rPr lang="en-US" sz="3200" b="1" kern="0" dirty="0" smtClean="0">
                <a:solidFill>
                  <a:srgbClr val="FFFF00"/>
                </a:solidFill>
                <a:latin typeface="Times New Roman" pitchFamily="18" charset="0"/>
                <a:ea typeface="ＭＳ Ｐゴシック" charset="-128"/>
                <a:cs typeface="Times New Roman" pitchFamily="18" charset="0"/>
              </a:rPr>
              <a:t> nay </a:t>
            </a:r>
            <a:r>
              <a:rPr lang="en-US" sz="3200" b="1" kern="0" dirty="0" err="1" smtClean="0">
                <a:solidFill>
                  <a:schemeClr val="bg1"/>
                </a:solidFill>
                <a:latin typeface="Times New Roman" pitchFamily="18" charset="0"/>
                <a:ea typeface="ＭＳ Ｐゴシック" charset="-128"/>
                <a:cs typeface="Times New Roman" pitchFamily="18" charset="0"/>
              </a:rPr>
              <a:t>có</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gặp</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khó</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khăn</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gì</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khi</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nghĩ</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đến</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Chúa</a:t>
            </a:r>
            <a:r>
              <a:rPr lang="en-US" sz="3200" b="1" kern="0" dirty="0" smtClean="0">
                <a:solidFill>
                  <a:schemeClr val="bg1"/>
                </a:solidFill>
                <a:latin typeface="Times New Roman" pitchFamily="18" charset="0"/>
                <a:ea typeface="ＭＳ Ｐゴシック" charset="-128"/>
                <a:cs typeface="Times New Roman" pitchFamily="18" charset="0"/>
              </a:rPr>
              <a:t> Jesus </a:t>
            </a:r>
            <a:r>
              <a:rPr lang="en-US" sz="3200" b="1" kern="0" dirty="0" err="1" smtClean="0">
                <a:solidFill>
                  <a:schemeClr val="bg1"/>
                </a:solidFill>
                <a:latin typeface="Times New Roman" pitchFamily="18" charset="0"/>
                <a:ea typeface="ＭＳ Ｐゴシック" charset="-128"/>
                <a:cs typeface="Times New Roman" pitchFamily="18" charset="0"/>
              </a:rPr>
              <a:t>như</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là</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Vua</a:t>
            </a:r>
            <a:r>
              <a:rPr lang="en-US" sz="3200" b="1" kern="0" dirty="0" smtClean="0">
                <a:solidFill>
                  <a:schemeClr val="bg1"/>
                </a:solidFill>
                <a:latin typeface="Times New Roman" pitchFamily="18" charset="0"/>
                <a:ea typeface="ＭＳ Ｐゴシック" charset="-128"/>
                <a:cs typeface="Times New Roman" pitchFamily="18" charset="0"/>
              </a:rPr>
              <a:t>?</a:t>
            </a:r>
            <a:endParaRPr lang="en-US" sz="3200" b="1" kern="0" dirty="0">
              <a:solidFill>
                <a:schemeClr val="bg1"/>
              </a:solidFill>
              <a:latin typeface="Times New Roman" pitchFamily="18" charset="0"/>
              <a:ea typeface="ＭＳ Ｐゴシック" charset="-128"/>
              <a:cs typeface="Times New Roman" pitchFamily="18" charset="0"/>
            </a:endParaRPr>
          </a:p>
          <a:p>
            <a:pPr marL="342900" indent="-342900" eaLnBrk="1" hangingPunct="1">
              <a:spcBef>
                <a:spcPct val="20000"/>
              </a:spcBef>
              <a:buFontTx/>
              <a:buChar char="•"/>
              <a:defRPr/>
            </a:pPr>
            <a:endParaRPr lang="en-US" sz="3200" b="1" kern="0" dirty="0">
              <a:solidFill>
                <a:schemeClr val="bg1"/>
              </a:solidFill>
              <a:latin typeface="Times New Roman" pitchFamily="18" charset="0"/>
              <a:ea typeface="ＭＳ Ｐゴシック" charset="-128"/>
              <a:cs typeface="Times New Roman" pitchFamily="18" charset="0"/>
            </a:endParaRPr>
          </a:p>
          <a:p>
            <a:pPr marL="342900" indent="-342900" eaLnBrk="1" hangingPunct="1">
              <a:spcBef>
                <a:spcPct val="20000"/>
              </a:spcBef>
              <a:buFontTx/>
              <a:buChar char="•"/>
              <a:defRPr/>
            </a:pPr>
            <a:r>
              <a:rPr lang="en-US" sz="3200" b="1" kern="0" dirty="0" err="1" smtClean="0">
                <a:solidFill>
                  <a:schemeClr val="bg1"/>
                </a:solidFill>
                <a:latin typeface="Times New Roman" pitchFamily="18" charset="0"/>
                <a:ea typeface="ＭＳ Ｐゴシック" charset="-128"/>
                <a:cs typeface="Times New Roman" pitchFamily="18" charset="0"/>
              </a:rPr>
              <a:t>Nếu</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có</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tại</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sao</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có</a:t>
            </a:r>
            <a:r>
              <a:rPr lang="en-US" sz="3200" b="1" kern="0" dirty="0" smtClean="0">
                <a:solidFill>
                  <a:schemeClr val="bg1"/>
                </a:solidFill>
                <a:latin typeface="Times New Roman" pitchFamily="18" charset="0"/>
                <a:ea typeface="ＭＳ Ｐゴシック" charset="-128"/>
                <a:cs typeface="Times New Roman" pitchFamily="18" charset="0"/>
              </a:rPr>
              <a:t>?</a:t>
            </a:r>
          </a:p>
          <a:p>
            <a:pPr marL="342900" indent="-342900" eaLnBrk="1" hangingPunct="1">
              <a:spcBef>
                <a:spcPct val="20000"/>
              </a:spcBef>
              <a:buFontTx/>
              <a:buChar char="•"/>
              <a:defRPr/>
            </a:pPr>
            <a:r>
              <a:rPr lang="en-US" sz="3200" b="1" kern="0" dirty="0" err="1" smtClean="0">
                <a:solidFill>
                  <a:schemeClr val="bg1"/>
                </a:solidFill>
                <a:latin typeface="Times New Roman" pitchFamily="18" charset="0"/>
                <a:ea typeface="ＭＳ Ｐゴシック" charset="-128"/>
                <a:cs typeface="Times New Roman" pitchFamily="18" charset="0"/>
              </a:rPr>
              <a:t>Nếu</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không</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tại</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sao</a:t>
            </a:r>
            <a:r>
              <a:rPr lang="en-US" sz="3200" b="1" kern="0" dirty="0" smtClean="0">
                <a:solidFill>
                  <a:schemeClr val="bg1"/>
                </a:solidFill>
                <a:latin typeface="Times New Roman" pitchFamily="18" charset="0"/>
                <a:ea typeface="ＭＳ Ｐゴシック" charset="-128"/>
                <a:cs typeface="Times New Roman" pitchFamily="18" charset="0"/>
              </a:rPr>
              <a:t> </a:t>
            </a:r>
            <a:r>
              <a:rPr lang="en-US" sz="3200" b="1" kern="0" dirty="0" err="1" smtClean="0">
                <a:solidFill>
                  <a:schemeClr val="bg1"/>
                </a:solidFill>
                <a:latin typeface="Times New Roman" pitchFamily="18" charset="0"/>
                <a:ea typeface="ＭＳ Ｐゴシック" charset="-128"/>
                <a:cs typeface="Times New Roman" pitchFamily="18" charset="0"/>
              </a:rPr>
              <a:t>không</a:t>
            </a:r>
            <a:r>
              <a:rPr lang="en-US" sz="3200" b="1" kern="0" dirty="0" smtClean="0">
                <a:solidFill>
                  <a:schemeClr val="bg1"/>
                </a:solidFill>
                <a:latin typeface="Times New Roman" pitchFamily="18" charset="0"/>
                <a:ea typeface="ＭＳ Ｐゴシック" charset="-128"/>
                <a:cs typeface="Times New Roman" pitchFamily="18" charset="0"/>
              </a:rPr>
              <a:t>?</a:t>
            </a:r>
            <a:endParaRPr lang="en-US" sz="3200" b="1" kern="0" dirty="0">
              <a:solidFill>
                <a:schemeClr val="bg1"/>
              </a:solidFill>
              <a:latin typeface="Times New Roman" pitchFamily="18" charset="0"/>
              <a:ea typeface="ＭＳ Ｐゴシック" charset="-128"/>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6192838" cy="1041400"/>
          </a:xfrm>
        </p:spPr>
        <p:txBody>
          <a:bodyPr>
            <a:normAutofit fontScale="90000"/>
          </a:bodyPr>
          <a:lstStyle/>
          <a:p>
            <a:pPr>
              <a:defRPr/>
            </a:pPr>
            <a:r>
              <a:rPr lang="en-US" dirty="0" err="1" smtClean="0">
                <a:solidFill>
                  <a:schemeClr val="tx2">
                    <a:lumMod val="90000"/>
                  </a:schemeClr>
                </a:solidFill>
                <a:latin typeface="Arial" pitchFamily="34" charset="0"/>
              </a:rPr>
              <a:t>Nhận</a:t>
            </a:r>
            <a:r>
              <a:rPr lang="en-US" dirty="0" smtClean="0">
                <a:solidFill>
                  <a:schemeClr val="tx2">
                    <a:lumMod val="90000"/>
                  </a:schemeClr>
                </a:solidFill>
                <a:latin typeface="Arial" pitchFamily="34" charset="0"/>
              </a:rPr>
              <a:t> </a:t>
            </a:r>
            <a:r>
              <a:rPr lang="en-US" dirty="0" err="1" smtClean="0">
                <a:solidFill>
                  <a:schemeClr val="tx2">
                    <a:lumMod val="90000"/>
                  </a:schemeClr>
                </a:solidFill>
                <a:latin typeface="Arial" pitchFamily="34" charset="0"/>
              </a:rPr>
              <a:t>xét</a:t>
            </a:r>
            <a:r>
              <a:rPr lang="en-US" dirty="0" smtClean="0">
                <a:solidFill>
                  <a:schemeClr val="tx2">
                    <a:lumMod val="90000"/>
                  </a:schemeClr>
                </a:solidFill>
                <a:latin typeface="Arial" pitchFamily="34" charset="0"/>
              </a:rPr>
              <a:t> </a:t>
            </a:r>
            <a:r>
              <a:rPr lang="en-US" dirty="0" err="1" smtClean="0">
                <a:solidFill>
                  <a:schemeClr val="tx2">
                    <a:lumMod val="90000"/>
                  </a:schemeClr>
                </a:solidFill>
                <a:latin typeface="Arial" pitchFamily="34" charset="0"/>
              </a:rPr>
              <a:t>về</a:t>
            </a:r>
            <a:r>
              <a:rPr lang="en-US" dirty="0" smtClean="0">
                <a:solidFill>
                  <a:schemeClr val="tx2">
                    <a:lumMod val="90000"/>
                  </a:schemeClr>
                </a:solidFill>
                <a:latin typeface="Arial" pitchFamily="34" charset="0"/>
              </a:rPr>
              <a:t> </a:t>
            </a:r>
            <a:br>
              <a:rPr lang="en-US" dirty="0" smtClean="0">
                <a:solidFill>
                  <a:schemeClr val="tx2">
                    <a:lumMod val="90000"/>
                  </a:schemeClr>
                </a:solidFill>
                <a:latin typeface="Arial" pitchFamily="34" charset="0"/>
              </a:rPr>
            </a:br>
            <a:r>
              <a:rPr lang="en-US" dirty="0" err="1" smtClean="0">
                <a:solidFill>
                  <a:schemeClr val="tx2">
                    <a:lumMod val="90000"/>
                  </a:schemeClr>
                </a:solidFill>
                <a:latin typeface="Arial" pitchFamily="34" charset="0"/>
              </a:rPr>
              <a:t>Cấu</a:t>
            </a:r>
            <a:r>
              <a:rPr lang="en-US" dirty="0" smtClean="0">
                <a:solidFill>
                  <a:schemeClr val="tx2">
                    <a:lumMod val="90000"/>
                  </a:schemeClr>
                </a:solidFill>
                <a:latin typeface="Arial" pitchFamily="34" charset="0"/>
              </a:rPr>
              <a:t> </a:t>
            </a:r>
            <a:r>
              <a:rPr lang="en-US" dirty="0" err="1" smtClean="0">
                <a:solidFill>
                  <a:schemeClr val="tx2">
                    <a:lumMod val="90000"/>
                  </a:schemeClr>
                </a:solidFill>
                <a:latin typeface="Arial" pitchFamily="34" charset="0"/>
              </a:rPr>
              <a:t>trúc</a:t>
            </a:r>
            <a:r>
              <a:rPr lang="en-US" dirty="0" smtClean="0">
                <a:solidFill>
                  <a:schemeClr val="tx2">
                    <a:lumMod val="90000"/>
                  </a:schemeClr>
                </a:solidFill>
                <a:latin typeface="Arial" pitchFamily="34" charset="0"/>
              </a:rPr>
              <a:t> </a:t>
            </a:r>
            <a:r>
              <a:rPr lang="vi-VN" dirty="0" smtClean="0">
                <a:solidFill>
                  <a:schemeClr val="tx2">
                    <a:lumMod val="90000"/>
                  </a:schemeClr>
                </a:solidFill>
                <a:latin typeface="Arial" pitchFamily="34" charset="0"/>
              </a:rPr>
              <a:t>Tân Ước</a:t>
            </a:r>
            <a:endParaRPr lang="en-US" dirty="0" smtClean="0">
              <a:solidFill>
                <a:schemeClr val="tx2">
                  <a:lumMod val="90000"/>
                </a:schemeClr>
              </a:solidFill>
              <a:latin typeface="Arial" pitchFamily="34" charset="0"/>
            </a:endParaRPr>
          </a:p>
        </p:txBody>
      </p:sp>
      <p:sp>
        <p:nvSpPr>
          <p:cNvPr id="40963" name="Text Box 5"/>
          <p:cNvSpPr txBox="1">
            <a:spLocks noChangeArrowheads="1"/>
          </p:cNvSpPr>
          <p:nvPr/>
        </p:nvSpPr>
        <p:spPr bwMode="auto">
          <a:xfrm>
            <a:off x="8578850" y="44450"/>
            <a:ext cx="527050" cy="461963"/>
          </a:xfrm>
          <a:prstGeom prst="rect">
            <a:avLst/>
          </a:prstGeom>
          <a:solidFill>
            <a:schemeClr val="bg2"/>
          </a:solidFill>
          <a:ln w="9525">
            <a:noFill/>
            <a:miter lim="800000"/>
            <a:headEnd/>
            <a:tailEnd/>
          </a:ln>
        </p:spPr>
        <p:txBody>
          <a:bodyPr wrap="none">
            <a:spAutoFit/>
          </a:bodyPr>
          <a:lstStyle/>
          <a:p>
            <a:r>
              <a:rPr lang="en-US" b="1">
                <a:solidFill>
                  <a:srgbClr val="FFFFFF"/>
                </a:solidFill>
                <a:latin typeface="Arial" pitchFamily="34" charset="0"/>
                <a:cs typeface="Arial" pitchFamily="34" charset="0"/>
              </a:rPr>
              <a:t>21</a:t>
            </a:r>
          </a:p>
        </p:txBody>
      </p:sp>
      <p:sp>
        <p:nvSpPr>
          <p:cNvPr id="4" name="TextBox 3"/>
          <p:cNvSpPr txBox="1"/>
          <p:nvPr/>
        </p:nvSpPr>
        <p:spPr>
          <a:xfrm>
            <a:off x="179512" y="1622404"/>
            <a:ext cx="8964488" cy="5262979"/>
          </a:xfrm>
          <a:prstGeom prst="rect">
            <a:avLst/>
          </a:prstGeom>
          <a:noFill/>
        </p:spPr>
        <p:txBody>
          <a:bodyPr>
            <a:spAutoFit/>
          </a:bodyPr>
          <a:lstStyle/>
          <a:p>
            <a:pPr marL="342900" indent="-342900">
              <a:buClr>
                <a:schemeClr val="accent2"/>
              </a:buClr>
              <a:buFont typeface="Arial"/>
              <a:buChar char="•"/>
              <a:defRPr/>
            </a:pPr>
            <a:r>
              <a:rPr lang="en-US" sz="2800" dirty="0" err="1">
                <a:effectLst>
                  <a:glow rad="114300">
                    <a:srgbClr val="000000">
                      <a:alpha val="88000"/>
                    </a:srgbClr>
                  </a:glow>
                </a:effectLst>
                <a:latin typeface="Arial"/>
                <a:ea typeface="ＭＳ Ｐゴシック" charset="0"/>
                <a:cs typeface="Arial"/>
              </a:rPr>
              <a:t>Tất</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cả</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thư</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Tổng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quát</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đều</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viết</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sau</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Công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vụ</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trừ</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thư</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Giacơ</a:t>
            </a:r>
            <a:r>
              <a:rPr lang="en-US" sz="2800" dirty="0">
                <a:effectLst>
                  <a:glow rad="114300">
                    <a:srgbClr val="000000">
                      <a:alpha val="88000"/>
                    </a:srgbClr>
                  </a:glow>
                </a:effectLst>
                <a:latin typeface="Arial"/>
                <a:ea typeface="ＭＳ Ｐゴシック" charset="0"/>
                <a:cs typeface="Arial"/>
              </a:rPr>
              <a:t>.</a:t>
            </a:r>
          </a:p>
          <a:p>
            <a:pPr marL="342900" indent="-342900">
              <a:buClr>
                <a:schemeClr val="accent2"/>
              </a:buClr>
              <a:buFont typeface="Arial"/>
              <a:buChar char="•"/>
              <a:defRPr/>
            </a:pPr>
            <a:r>
              <a:rPr lang="en-US" sz="2800" dirty="0" err="1">
                <a:effectLst>
                  <a:glow rad="114300">
                    <a:srgbClr val="000000">
                      <a:alpha val="88000"/>
                    </a:srgbClr>
                  </a:glow>
                </a:effectLst>
                <a:latin typeface="Arial"/>
                <a:ea typeface="ＭＳ Ｐゴシック" charset="0"/>
                <a:cs typeface="Arial"/>
              </a:rPr>
              <a:t>Mỗi</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cột</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trụ</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đều</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bắt</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đầu</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bằng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một</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sách</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nền</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tảng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Rôma</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và</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Hêbơrơ</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cũng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là</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sách</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dài</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nhất</a:t>
            </a:r>
            <a:r>
              <a:rPr lang="en-US" sz="2800" dirty="0">
                <a:effectLst>
                  <a:glow rad="114300">
                    <a:srgbClr val="000000">
                      <a:alpha val="88000"/>
                    </a:srgbClr>
                  </a:glow>
                </a:effectLst>
                <a:latin typeface="Arial"/>
                <a:ea typeface="ＭＳ Ｐゴシック" charset="0"/>
                <a:cs typeface="Arial"/>
              </a:rPr>
              <a:t>).</a:t>
            </a:r>
          </a:p>
          <a:p>
            <a:pPr marL="342900" indent="-342900">
              <a:buClr>
                <a:schemeClr val="accent2"/>
              </a:buClr>
              <a:buFont typeface="Arial"/>
              <a:buChar char="•"/>
              <a:defRPr/>
            </a:pPr>
            <a:r>
              <a:rPr lang="en-US" sz="2800" dirty="0" err="1">
                <a:effectLst>
                  <a:glow rad="114300">
                    <a:srgbClr val="000000">
                      <a:alpha val="88000"/>
                    </a:srgbClr>
                  </a:glow>
                </a:effectLst>
                <a:latin typeface="Arial"/>
                <a:ea typeface="ＭＳ Ｐゴシック" charset="0"/>
                <a:cs typeface="Arial"/>
              </a:rPr>
              <a:t>Cả</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hai</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cột</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trụ</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đều</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kết</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thúc</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bằng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những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sách</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liên</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quan</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đến</a:t>
            </a:r>
            <a:r>
              <a:rPr lang="en-US" sz="2800" dirty="0">
                <a:effectLst>
                  <a:glow rad="114300">
                    <a:srgbClr val="000000">
                      <a:alpha val="88000"/>
                    </a:srgbClr>
                  </a:glow>
                </a:effectLst>
                <a:latin typeface="Arial"/>
                <a:ea typeface="ＭＳ Ｐゴシック" charset="0"/>
                <a:cs typeface="Arial"/>
              </a:rPr>
              <a:t> Lai </a:t>
            </a:r>
            <a:r>
              <a:rPr lang="en-US" sz="2800" dirty="0" err="1">
                <a:effectLst>
                  <a:glow rad="114300">
                    <a:srgbClr val="000000">
                      <a:alpha val="88000"/>
                    </a:srgbClr>
                  </a:glow>
                </a:effectLst>
                <a:latin typeface="Arial"/>
                <a:ea typeface="ＭＳ Ｐゴシック" charset="0"/>
                <a:cs typeface="Arial"/>
              </a:rPr>
              <a:t>thế</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học</a:t>
            </a:r>
            <a:r>
              <a:rPr lang="en-US" sz="2800" dirty="0">
                <a:effectLst>
                  <a:glow rad="114300">
                    <a:srgbClr val="000000">
                      <a:alpha val="88000"/>
                    </a:srgbClr>
                  </a:glow>
                </a:effectLst>
                <a:latin typeface="Arial"/>
                <a:ea typeface="ＭＳ Ｐゴシック" charset="0"/>
                <a:cs typeface="Arial"/>
              </a:rPr>
              <a:t>.</a:t>
            </a:r>
          </a:p>
          <a:p>
            <a:pPr marL="342900" indent="-342900">
              <a:buClr>
                <a:schemeClr val="accent2"/>
              </a:buClr>
              <a:buFont typeface="Arial"/>
              <a:buChar char="•"/>
              <a:defRPr/>
            </a:pPr>
            <a:r>
              <a:rPr lang="en-US" sz="2800" dirty="0" err="1">
                <a:effectLst>
                  <a:glow rad="114300">
                    <a:srgbClr val="000000">
                      <a:alpha val="88000"/>
                    </a:srgbClr>
                  </a:glow>
                </a:effectLst>
                <a:latin typeface="Arial"/>
                <a:ea typeface="ＭＳ Ｐゴシック" charset="0"/>
                <a:cs typeface="Arial"/>
              </a:rPr>
              <a:t>Có</a:t>
            </a:r>
            <a:r>
              <a:rPr lang="en-US" sz="2800" dirty="0">
                <a:effectLst>
                  <a:glow rad="114300">
                    <a:srgbClr val="000000">
                      <a:alpha val="88000"/>
                    </a:srgbClr>
                  </a:glow>
                </a:effectLst>
                <a:latin typeface="Arial"/>
                <a:ea typeface="ＭＳ Ｐゴシック" charset="0"/>
                <a:cs typeface="Arial"/>
              </a:rPr>
              <a:t> 4 </a:t>
            </a:r>
            <a:r>
              <a:rPr lang="en-US" sz="2800" dirty="0" err="1">
                <a:effectLst>
                  <a:glow rad="114300">
                    <a:srgbClr val="000000">
                      <a:alpha val="88000"/>
                    </a:srgbClr>
                  </a:glow>
                </a:effectLst>
                <a:latin typeface="Arial"/>
                <a:ea typeface="ＭＳ Ｐゴシック" charset="0"/>
                <a:cs typeface="Arial"/>
              </a:rPr>
              <a:t>sách</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chỉ</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dẫn</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dành</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cho</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lãnh</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đạo</a:t>
            </a:r>
            <a:r>
              <a:rPr lang="en-US" sz="2800" dirty="0">
                <a:effectLst>
                  <a:glow rad="114300">
                    <a:srgbClr val="000000">
                      <a:alpha val="88000"/>
                    </a:srgbClr>
                  </a:glow>
                </a:effectLst>
                <a:latin typeface="Arial"/>
                <a:ea typeface="ＭＳ Ｐゴシック" charset="0"/>
                <a:cs typeface="Arial"/>
              </a:rPr>
              <a:t>.</a:t>
            </a:r>
          </a:p>
          <a:p>
            <a:pPr marL="342900" indent="-342900">
              <a:buClr>
                <a:schemeClr val="accent2"/>
              </a:buClr>
              <a:buFont typeface="Arial"/>
              <a:buChar char="•"/>
              <a:defRPr/>
            </a:pPr>
            <a:r>
              <a:rPr lang="en-US" sz="2800" dirty="0" err="1">
                <a:effectLst>
                  <a:glow rad="114300">
                    <a:srgbClr val="000000">
                      <a:alpha val="88000"/>
                    </a:srgbClr>
                  </a:glow>
                </a:effectLst>
                <a:latin typeface="Arial"/>
                <a:ea typeface="ＭＳ Ｐゴシック" charset="0"/>
                <a:cs typeface="Arial"/>
              </a:rPr>
              <a:t>Chỉ</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có</a:t>
            </a:r>
            <a:r>
              <a:rPr lang="en-US" sz="2800" dirty="0">
                <a:effectLst>
                  <a:glow rad="114300">
                    <a:srgbClr val="000000">
                      <a:alpha val="88000"/>
                    </a:srgbClr>
                  </a:glow>
                </a:effectLst>
                <a:latin typeface="Arial"/>
                <a:ea typeface="ＭＳ Ｐゴシック" charset="0"/>
                <a:cs typeface="Arial"/>
              </a:rPr>
              <a:t> 4 </a:t>
            </a:r>
            <a:r>
              <a:rPr lang="en-US" sz="2800" dirty="0" err="1">
                <a:effectLst>
                  <a:glow rad="114300">
                    <a:srgbClr val="000000">
                      <a:alpha val="88000"/>
                    </a:srgbClr>
                  </a:glow>
                </a:effectLst>
                <a:latin typeface="Arial"/>
                <a:ea typeface="ＭＳ Ｐゴシック" charset="0"/>
                <a:cs typeface="Arial"/>
              </a:rPr>
              <a:t>sách</a:t>
            </a:r>
            <a:r>
              <a:rPr lang="en-US" sz="2800" dirty="0">
                <a:effectLst>
                  <a:glow rad="114300">
                    <a:srgbClr val="000000">
                      <a:alpha val="88000"/>
                    </a:srgbClr>
                  </a:glow>
                </a:effectLst>
                <a:latin typeface="Arial"/>
                <a:ea typeface="ＭＳ Ｐゴシック" charset="0"/>
                <a:cs typeface="Arial"/>
              </a:rPr>
              <a:t> </a:t>
            </a:r>
            <a:r>
              <a:rPr lang="vi-VN" sz="2800" dirty="0">
                <a:effectLst>
                  <a:glow rad="114300">
                    <a:srgbClr val="000000">
                      <a:alpha val="88000"/>
                    </a:srgbClr>
                  </a:glow>
                </a:effectLst>
                <a:latin typeface="Arial"/>
                <a:ea typeface="ＭＳ Ｐゴシック" charset="0"/>
                <a:cs typeface="Arial"/>
              </a:rPr>
              <a:t>Tân Ước</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viết</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cho</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cá</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nhân</a:t>
            </a:r>
            <a:r>
              <a:rPr lang="en-US" sz="2800" dirty="0">
                <a:effectLst>
                  <a:glow rad="114300">
                    <a:srgbClr val="000000">
                      <a:alpha val="88000"/>
                    </a:srgbClr>
                  </a:glow>
                </a:effectLst>
                <a:latin typeface="Arial"/>
                <a:ea typeface="ＭＳ Ｐゴシック" charset="0"/>
                <a:cs typeface="Arial"/>
              </a:rPr>
              <a:t> (td. </a:t>
            </a:r>
            <a:r>
              <a:rPr lang="en-US" sz="2800" dirty="0" err="1">
                <a:effectLst>
                  <a:glow rad="114300">
                    <a:srgbClr val="000000">
                      <a:alpha val="88000"/>
                    </a:srgbClr>
                  </a:glow>
                </a:effectLst>
                <a:latin typeface="Arial"/>
                <a:ea typeface="ＭＳ Ｐゴシック" charset="0"/>
                <a:cs typeface="Arial"/>
              </a:rPr>
              <a:t>Tân</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Ước</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không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phải</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dành</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cho</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lãnh</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đạo</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mà</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cho</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tín</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hữu</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trung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bình</a:t>
            </a:r>
            <a:r>
              <a:rPr lang="en-US" sz="2800" dirty="0">
                <a:effectLst>
                  <a:glow rad="114300">
                    <a:srgbClr val="000000">
                      <a:alpha val="88000"/>
                    </a:srgbClr>
                  </a:glow>
                </a:effectLst>
                <a:latin typeface="Arial"/>
                <a:ea typeface="ＭＳ Ｐゴシック" charset="0"/>
                <a:cs typeface="Arial"/>
              </a:rPr>
              <a:t>).</a:t>
            </a:r>
          </a:p>
          <a:p>
            <a:pPr marL="342900" indent="-342900">
              <a:buClr>
                <a:schemeClr val="accent2"/>
              </a:buClr>
              <a:buFont typeface="Arial"/>
              <a:buChar char="•"/>
              <a:defRPr/>
            </a:pPr>
            <a:r>
              <a:rPr lang="en-US" sz="2800" dirty="0" err="1">
                <a:effectLst>
                  <a:glow rad="114300">
                    <a:srgbClr val="000000">
                      <a:alpha val="88000"/>
                    </a:srgbClr>
                  </a:glow>
                </a:effectLst>
                <a:latin typeface="Arial"/>
                <a:ea typeface="ＭＳ Ｐゴシック" charset="0"/>
                <a:cs typeface="Arial"/>
              </a:rPr>
              <a:t>Trong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thư</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tín</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đôi</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hoặc</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ba</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thì</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thư</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đầu</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dài</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hơn</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và</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quan</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trọng</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hơn</a:t>
            </a:r>
            <a:r>
              <a:rPr lang="en-US" sz="2800" dirty="0">
                <a:effectLst>
                  <a:glow rad="114300">
                    <a:srgbClr val="000000">
                      <a:alpha val="88000"/>
                    </a:srgbClr>
                  </a:glow>
                </a:effectLst>
                <a:latin typeface="Arial"/>
                <a:ea typeface="ＭＳ Ｐゴシック" charset="0"/>
                <a:cs typeface="Arial"/>
              </a:rPr>
              <a:t> (1-2 </a:t>
            </a:r>
            <a:r>
              <a:rPr lang="en-US" sz="2800" dirty="0" err="1">
                <a:effectLst>
                  <a:glow rad="114300">
                    <a:srgbClr val="000000">
                      <a:alpha val="88000"/>
                    </a:srgbClr>
                  </a:glow>
                </a:effectLst>
                <a:latin typeface="Arial"/>
                <a:ea typeface="ＭＳ Ｐゴシック" charset="0"/>
                <a:cs typeface="Arial"/>
              </a:rPr>
              <a:t>Cô</a:t>
            </a:r>
            <a:r>
              <a:rPr lang="en-US" sz="2800" dirty="0">
                <a:effectLst>
                  <a:glow rad="114300">
                    <a:srgbClr val="000000">
                      <a:alpha val="88000"/>
                    </a:srgbClr>
                  </a:glow>
                </a:effectLst>
                <a:latin typeface="Arial"/>
                <a:ea typeface="ＭＳ Ｐゴシック" charset="0"/>
                <a:cs typeface="Arial"/>
              </a:rPr>
              <a:t>, 1-2 </a:t>
            </a:r>
            <a:r>
              <a:rPr lang="en-US" sz="2800" dirty="0" err="1">
                <a:effectLst>
                  <a:glow rad="114300">
                    <a:srgbClr val="000000">
                      <a:alpha val="88000"/>
                    </a:srgbClr>
                  </a:glow>
                </a:effectLst>
                <a:latin typeface="Arial"/>
                <a:ea typeface="ＭＳ Ｐゴシック" charset="0"/>
                <a:cs typeface="Arial"/>
              </a:rPr>
              <a:t>Tê</a:t>
            </a:r>
            <a:r>
              <a:rPr lang="en-US" sz="2800" dirty="0">
                <a:effectLst>
                  <a:glow rad="114300">
                    <a:srgbClr val="000000">
                      <a:alpha val="88000"/>
                    </a:srgbClr>
                  </a:glow>
                </a:effectLst>
                <a:latin typeface="Arial"/>
                <a:ea typeface="ＭＳ Ｐゴシック" charset="0"/>
                <a:cs typeface="Arial"/>
              </a:rPr>
              <a:t>, </a:t>
            </a:r>
            <a:r>
              <a:rPr lang="en-US" sz="2800" dirty="0" err="1">
                <a:effectLst>
                  <a:glow rad="114300">
                    <a:srgbClr val="000000">
                      <a:alpha val="88000"/>
                    </a:srgbClr>
                  </a:glow>
                </a:effectLst>
                <a:latin typeface="Arial"/>
                <a:ea typeface="ＭＳ Ｐゴシック" charset="0"/>
                <a:cs typeface="Arial"/>
              </a:rPr>
              <a:t>v.v</a:t>
            </a:r>
            <a:r>
              <a:rPr lang="en-US" sz="2800" dirty="0">
                <a:effectLst>
                  <a:glow rad="114300">
                    <a:srgbClr val="000000">
                      <a:alpha val="88000"/>
                    </a:srgbClr>
                  </a:glow>
                </a:effectLst>
                <a:latin typeface="Arial"/>
                <a:ea typeface="ＭＳ Ｐゴシック" charset="0"/>
                <a:cs typeface="Arial"/>
              </a:rPr>
              <a:t>…).</a:t>
            </a:r>
          </a:p>
        </p:txBody>
      </p:sp>
      <p:pic>
        <p:nvPicPr>
          <p:cNvPr id="5" name="Picture 4" descr="NTS 21 Building Structu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5580063" y="0"/>
            <a:ext cx="3563937" cy="2708275"/>
          </a:xfrm>
          <a:effectLst>
            <a:outerShdw blurRad="50800" dist="38100" dir="2700000">
              <a:srgbClr val="000000">
                <a:alpha val="43000"/>
              </a:srgbClr>
            </a:outerShdw>
          </a:effectLst>
        </p:spPr>
        <p:txBody>
          <a:bodyPr/>
          <a:lstStyle/>
          <a:p>
            <a:pPr eaLnBrk="1" hangingPunct="1">
              <a:defRPr/>
            </a:pPr>
            <a:r>
              <a:rPr lang="en-US" dirty="0" err="1" smtClean="0">
                <a:solidFill>
                  <a:schemeClr val="bg1"/>
                </a:solidFill>
                <a:latin typeface="Arial" charset="0"/>
                <a:ea typeface="ＭＳ Ｐゴシック" charset="0"/>
                <a:cs typeface="ＭＳ Ｐゴシック" charset="0"/>
              </a:rPr>
              <a:t>Chế</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độ</a:t>
            </a:r>
            <a:r>
              <a:rPr lang="en-US" dirty="0" smtClean="0">
                <a:solidFill>
                  <a:schemeClr val="bg1"/>
                </a:solidFill>
                <a:latin typeface="Arial" charset="0"/>
                <a:ea typeface="ＭＳ Ｐゴシック" charset="0"/>
                <a:cs typeface="ＭＳ Ｐゴシック" charset="0"/>
              </a:rPr>
              <a:t> </a:t>
            </a:r>
            <a:br>
              <a:rPr lang="en-US" dirty="0" smtClean="0">
                <a:solidFill>
                  <a:schemeClr val="bg1"/>
                </a:solidFill>
                <a:latin typeface="Arial" charset="0"/>
                <a:ea typeface="ＭＳ Ｐゴシック" charset="0"/>
                <a:cs typeface="ＭＳ Ｐゴシック" charset="0"/>
              </a:rPr>
            </a:br>
            <a:r>
              <a:rPr lang="en-US" dirty="0" err="1" smtClean="0">
                <a:solidFill>
                  <a:schemeClr val="bg1"/>
                </a:solidFill>
                <a:latin typeface="Arial" charset="0"/>
                <a:ea typeface="ＭＳ Ｐゴシック" charset="0"/>
                <a:cs typeface="ＭＳ Ｐゴシック" charset="0"/>
              </a:rPr>
              <a:t>Quân</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chủ</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cáo</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chung</a:t>
            </a:r>
            <a:endParaRPr lang="en-US" dirty="0">
              <a:solidFill>
                <a:schemeClr val="bg1"/>
              </a:solidFill>
              <a:latin typeface="Arial" charset="0"/>
              <a:ea typeface="ＭＳ Ｐゴシック" charset="0"/>
              <a:cs typeface="ＭＳ Ｐゴシック" charset="0"/>
            </a:endParaRPr>
          </a:p>
        </p:txBody>
      </p:sp>
      <p:grpSp>
        <p:nvGrpSpPr>
          <p:cNvPr id="2" name="Group 12"/>
          <p:cNvGrpSpPr>
            <a:grpSpLocks/>
          </p:cNvGrpSpPr>
          <p:nvPr/>
        </p:nvGrpSpPr>
        <p:grpSpPr bwMode="auto">
          <a:xfrm>
            <a:off x="0" y="0"/>
            <a:ext cx="5724525" cy="3644900"/>
            <a:chOff x="0" y="1"/>
            <a:chExt cx="5724128" cy="3645023"/>
          </a:xfrm>
        </p:grpSpPr>
        <p:pic>
          <p:nvPicPr>
            <p:cNvPr id="217097" name="Picture 2" descr="Screen Shot 2012-08-22 at 1.58.25 P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35447"/>
              <a:ext cx="5724128" cy="290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8" name="Rectangle 2"/>
            <p:cNvSpPr txBox="1">
              <a:spLocks noChangeArrowheads="1"/>
            </p:cNvSpPr>
            <p:nvPr/>
          </p:nvSpPr>
          <p:spPr bwMode="auto">
            <a:xfrm>
              <a:off x="0" y="1"/>
              <a:ext cx="5724128" cy="8367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err="1" smtClean="0">
                  <a:solidFill>
                    <a:srgbClr val="000000"/>
                  </a:solidFill>
                </a:rPr>
                <a:t>Chế</a:t>
              </a:r>
              <a:r>
                <a:rPr lang="en-US" sz="3600" dirty="0" smtClean="0">
                  <a:solidFill>
                    <a:srgbClr val="000000"/>
                  </a:solidFill>
                </a:rPr>
                <a:t> </a:t>
              </a:r>
              <a:r>
                <a:rPr lang="en-US" sz="3600" dirty="0" err="1" smtClean="0">
                  <a:solidFill>
                    <a:srgbClr val="000000"/>
                  </a:solidFill>
                </a:rPr>
                <a:t>độ</a:t>
              </a:r>
              <a:r>
                <a:rPr lang="en-US" sz="3600" dirty="0" smtClean="0">
                  <a:solidFill>
                    <a:srgbClr val="000000"/>
                  </a:solidFill>
                </a:rPr>
                <a:t> </a:t>
              </a:r>
              <a:r>
                <a:rPr lang="en-US" sz="3600" dirty="0" err="1" smtClean="0">
                  <a:solidFill>
                    <a:srgbClr val="000000"/>
                  </a:solidFill>
                </a:rPr>
                <a:t>Quân</a:t>
              </a:r>
              <a:r>
                <a:rPr lang="en-US" sz="3600" dirty="0" smtClean="0">
                  <a:solidFill>
                    <a:srgbClr val="000000"/>
                  </a:solidFill>
                </a:rPr>
                <a:t> </a:t>
              </a:r>
              <a:r>
                <a:rPr lang="en-US" sz="3600" dirty="0" err="1" smtClean="0">
                  <a:solidFill>
                    <a:srgbClr val="000000"/>
                  </a:solidFill>
                </a:rPr>
                <a:t>chủ</a:t>
              </a:r>
              <a:r>
                <a:rPr lang="en-US" sz="3600" dirty="0" smtClean="0">
                  <a:solidFill>
                    <a:srgbClr val="000000"/>
                  </a:solidFill>
                </a:rPr>
                <a:t> </a:t>
              </a:r>
              <a:r>
                <a:rPr lang="en-US" sz="3600" dirty="0" err="1" smtClean="0">
                  <a:solidFill>
                    <a:srgbClr val="000000"/>
                  </a:solidFill>
                </a:rPr>
                <a:t>từ</a:t>
              </a:r>
              <a:r>
                <a:rPr lang="en-US" sz="3600" dirty="0" smtClean="0">
                  <a:solidFill>
                    <a:srgbClr val="000000"/>
                  </a:solidFill>
                </a:rPr>
                <a:t> 1900</a:t>
              </a:r>
              <a:endParaRPr lang="en-US" sz="3600" dirty="0">
                <a:solidFill>
                  <a:srgbClr val="000000"/>
                </a:solidFill>
              </a:endParaRPr>
            </a:p>
          </p:txBody>
        </p:sp>
      </p:grpSp>
      <p:grpSp>
        <p:nvGrpSpPr>
          <p:cNvPr id="3" name="Group 11"/>
          <p:cNvGrpSpPr>
            <a:grpSpLocks/>
          </p:cNvGrpSpPr>
          <p:nvPr/>
        </p:nvGrpSpPr>
        <p:grpSpPr bwMode="auto">
          <a:xfrm>
            <a:off x="3563938" y="3059113"/>
            <a:ext cx="5808662" cy="3798887"/>
            <a:chOff x="3563888" y="3058616"/>
            <a:chExt cx="5808712" cy="3799384"/>
          </a:xfrm>
        </p:grpSpPr>
        <p:grpSp>
          <p:nvGrpSpPr>
            <p:cNvPr id="4" name="Group 3"/>
            <p:cNvGrpSpPr>
              <a:grpSpLocks/>
            </p:cNvGrpSpPr>
            <p:nvPr/>
          </p:nvGrpSpPr>
          <p:grpSpPr bwMode="auto">
            <a:xfrm>
              <a:off x="3563888" y="3058616"/>
              <a:ext cx="5638800" cy="3799384"/>
              <a:chOff x="3563888" y="3058616"/>
              <a:chExt cx="5638800" cy="3799384"/>
            </a:xfrm>
          </p:grpSpPr>
          <p:sp>
            <p:nvSpPr>
              <p:cNvPr id="217095" name="Rectangle 5"/>
              <p:cNvSpPr>
                <a:spLocks noChangeArrowheads="1"/>
              </p:cNvSpPr>
              <p:nvPr/>
            </p:nvSpPr>
            <p:spPr bwMode="auto">
              <a:xfrm>
                <a:off x="3563888" y="3058616"/>
                <a:ext cx="5638800" cy="3799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Arial Black" charset="0"/>
                </a:endParaRPr>
              </a:p>
            </p:txBody>
          </p:sp>
          <p:sp>
            <p:nvSpPr>
              <p:cNvPr id="217096" name="Rectangle 2"/>
              <p:cNvSpPr txBox="1">
                <a:spLocks noChangeArrowheads="1"/>
              </p:cNvSpPr>
              <p:nvPr/>
            </p:nvSpPr>
            <p:spPr bwMode="auto">
              <a:xfrm>
                <a:off x="3563888" y="3068960"/>
                <a:ext cx="5616624" cy="792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err="1" smtClean="0">
                    <a:solidFill>
                      <a:srgbClr val="000000"/>
                    </a:solidFill>
                  </a:rPr>
                  <a:t>Chế</a:t>
                </a:r>
                <a:r>
                  <a:rPr lang="en-US" sz="3200" dirty="0" smtClean="0">
                    <a:solidFill>
                      <a:srgbClr val="000000"/>
                    </a:solidFill>
                  </a:rPr>
                  <a:t> </a:t>
                </a:r>
                <a:r>
                  <a:rPr lang="en-US" sz="3200" dirty="0" err="1" smtClean="0">
                    <a:solidFill>
                      <a:srgbClr val="000000"/>
                    </a:solidFill>
                  </a:rPr>
                  <a:t>độ</a:t>
                </a:r>
                <a:r>
                  <a:rPr lang="en-US" sz="3200" dirty="0" smtClean="0">
                    <a:solidFill>
                      <a:srgbClr val="000000"/>
                    </a:solidFill>
                  </a:rPr>
                  <a:t> </a:t>
                </a:r>
                <a:r>
                  <a:rPr lang="en-US" sz="3200" dirty="0" err="1" smtClean="0">
                    <a:solidFill>
                      <a:srgbClr val="000000"/>
                    </a:solidFill>
                  </a:rPr>
                  <a:t>Quân</a:t>
                </a:r>
                <a:r>
                  <a:rPr lang="en-US" sz="3200" dirty="0" smtClean="0">
                    <a:solidFill>
                      <a:srgbClr val="000000"/>
                    </a:solidFill>
                  </a:rPr>
                  <a:t> </a:t>
                </a:r>
                <a:r>
                  <a:rPr lang="en-US" sz="3200" dirty="0" err="1" smtClean="0">
                    <a:solidFill>
                      <a:srgbClr val="000000"/>
                    </a:solidFill>
                  </a:rPr>
                  <a:t>chủ</a:t>
                </a:r>
                <a:r>
                  <a:rPr lang="en-US" sz="3200" dirty="0" smtClean="0">
                    <a:solidFill>
                      <a:srgbClr val="000000"/>
                    </a:solidFill>
                  </a:rPr>
                  <a:t> </a:t>
                </a:r>
                <a:r>
                  <a:rPr lang="en-US" sz="3200" dirty="0" err="1" smtClean="0">
                    <a:solidFill>
                      <a:srgbClr val="000000"/>
                    </a:solidFill>
                  </a:rPr>
                  <a:t>năm</a:t>
                </a:r>
                <a:r>
                  <a:rPr lang="en-US" sz="3200" dirty="0" smtClean="0">
                    <a:solidFill>
                      <a:srgbClr val="000000"/>
                    </a:solidFill>
                  </a:rPr>
                  <a:t> 2000</a:t>
                </a:r>
                <a:endParaRPr lang="en-US" sz="3200" dirty="0">
                  <a:solidFill>
                    <a:srgbClr val="000000"/>
                  </a:solidFill>
                </a:endParaRPr>
              </a:p>
            </p:txBody>
          </p:sp>
        </p:grpSp>
        <p:pic>
          <p:nvPicPr>
            <p:cNvPr id="217093" name="Picture 7" descr="monarch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3914775"/>
              <a:ext cx="571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8" descr="monarch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5429250"/>
              <a:ext cx="21621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en-US" sz="4800" b="1" dirty="0" err="1" smtClean="0">
                <a:solidFill>
                  <a:schemeClr val="bg1"/>
                </a:solidFill>
                <a:effectLst>
                  <a:glow rad="152400">
                    <a:schemeClr val="tx1">
                      <a:alpha val="95000"/>
                    </a:schemeClr>
                  </a:glow>
                </a:effectLst>
                <a:latin typeface="+mn-lt"/>
              </a:rPr>
              <a:t>Mathiơ</a:t>
            </a:r>
            <a:r>
              <a:rPr lang="en-US" sz="4800" b="1" dirty="0" smtClean="0">
                <a:solidFill>
                  <a:schemeClr val="bg1"/>
                </a:solidFill>
                <a:effectLst>
                  <a:glow rad="152400">
                    <a:schemeClr val="tx1">
                      <a:alpha val="95000"/>
                    </a:schemeClr>
                  </a:glow>
                </a:effectLst>
                <a:latin typeface="+mn-lt"/>
              </a:rPr>
              <a:t>: </a:t>
            </a:r>
            <a:r>
              <a:rPr lang="en-US" sz="4800" b="1" dirty="0">
                <a:solidFill>
                  <a:schemeClr val="bg1"/>
                </a:solidFill>
                <a:effectLst>
                  <a:glow rad="152400">
                    <a:schemeClr val="tx1">
                      <a:alpha val="95000"/>
                    </a:schemeClr>
                  </a:glow>
                </a:effectLst>
                <a:latin typeface="+mn-lt"/>
              </a:rPr>
              <a:t>Christ </a:t>
            </a:r>
            <a:r>
              <a:rPr lang="en-US" sz="4800" b="1" dirty="0" err="1" smtClean="0">
                <a:solidFill>
                  <a:schemeClr val="bg1"/>
                </a:solidFill>
                <a:effectLst>
                  <a:glow rad="152400">
                    <a:schemeClr val="tx1">
                      <a:alpha val="95000"/>
                    </a:schemeClr>
                  </a:glow>
                </a:effectLst>
                <a:latin typeface="+mn-lt"/>
              </a:rPr>
              <a:t>là</a:t>
            </a:r>
            <a:r>
              <a:rPr lang="en-US" sz="4800" b="1" dirty="0" smtClean="0">
                <a:solidFill>
                  <a:schemeClr val="bg1"/>
                </a:solidFill>
                <a:effectLst>
                  <a:glow rad="152400">
                    <a:schemeClr val="tx1">
                      <a:alpha val="95000"/>
                    </a:schemeClr>
                  </a:glow>
                </a:effectLst>
                <a:latin typeface="+mn-lt"/>
              </a:rPr>
              <a:t> </a:t>
            </a:r>
            <a:r>
              <a:rPr lang="en-US" sz="4800" b="1" dirty="0" err="1" smtClean="0">
                <a:solidFill>
                  <a:schemeClr val="bg1"/>
                </a:solidFill>
                <a:effectLst>
                  <a:glow rad="152400">
                    <a:schemeClr val="tx1">
                      <a:alpha val="95000"/>
                    </a:schemeClr>
                  </a:glow>
                </a:effectLst>
                <a:latin typeface="+mn-lt"/>
              </a:rPr>
              <a:t>Vua</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44016" y="1340768"/>
            <a:ext cx="2627784" cy="5328119"/>
          </a:xfrm>
          <a:prstGeom prst="rect">
            <a:avLst/>
          </a:prstGeom>
          <a:noFill/>
          <a:ln w="9525">
            <a:noFill/>
            <a:miter lim="800000"/>
            <a:headEnd/>
            <a:tailEnd/>
          </a:ln>
          <a:effectLst>
            <a:innerShdw blurRad="63500" dist="50800" dir="13500000">
              <a:prstClr val="black">
                <a:alpha val="50000"/>
              </a:prstClr>
            </a:innerShdw>
          </a:effectLst>
        </p:spPr>
        <p:txBody>
          <a:bodyPr/>
          <a:lstStyle/>
          <a:p>
            <a:r>
              <a:rPr lang="en-US" sz="3200" b="1" dirty="0" err="1" smtClean="0">
                <a:solidFill>
                  <a:srgbClr val="2DA2BF">
                    <a:lumMod val="50000"/>
                  </a:srgbClr>
                </a:solidFill>
                <a:latin typeface="Arial" pitchFamily="34" charset="0"/>
                <a:cs typeface="Arial" pitchFamily="34" charset="0"/>
              </a:rPr>
              <a:t>Từ</a:t>
            </a:r>
            <a:r>
              <a:rPr lang="en-US" sz="3200" b="1" dirty="0" smtClean="0">
                <a:solidFill>
                  <a:srgbClr val="2DA2BF">
                    <a:lumMod val="50000"/>
                  </a:srgbClr>
                </a:solidFill>
                <a:latin typeface="Arial" pitchFamily="34" charset="0"/>
                <a:cs typeface="Arial" pitchFamily="34" charset="0"/>
              </a:rPr>
              <a:t> </a:t>
            </a:r>
            <a:r>
              <a:rPr lang="en-US" sz="3200" b="1" dirty="0" err="1" smtClean="0">
                <a:solidFill>
                  <a:srgbClr val="2DA2BF">
                    <a:lumMod val="50000"/>
                  </a:srgbClr>
                </a:solidFill>
                <a:latin typeface="Arial" pitchFamily="34" charset="0"/>
                <a:cs typeface="Arial" pitchFamily="34" charset="0"/>
              </a:rPr>
              <a:t>khi</a:t>
            </a:r>
            <a:r>
              <a:rPr lang="en-US" sz="3200" b="1" dirty="0" smtClean="0">
                <a:solidFill>
                  <a:srgbClr val="2DA2BF">
                    <a:lumMod val="50000"/>
                  </a:srgbClr>
                </a:solidFill>
                <a:latin typeface="Arial" pitchFamily="34" charset="0"/>
                <a:cs typeface="Arial" pitchFamily="34" charset="0"/>
              </a:rPr>
              <a:t> </a:t>
            </a:r>
            <a:r>
              <a:rPr lang="en-US" sz="3200" b="1" dirty="0" err="1" smtClean="0">
                <a:solidFill>
                  <a:srgbClr val="2DA2BF">
                    <a:lumMod val="50000"/>
                  </a:srgbClr>
                </a:solidFill>
                <a:latin typeface="Arial" pitchFamily="34" charset="0"/>
                <a:cs typeface="Arial" pitchFamily="34" charset="0"/>
              </a:rPr>
              <a:t>Gia</a:t>
            </a:r>
            <a:r>
              <a:rPr lang="en-US" sz="3200" b="1" dirty="0" smtClean="0">
                <a:solidFill>
                  <a:srgbClr val="2DA2BF">
                    <a:lumMod val="50000"/>
                  </a:srgbClr>
                </a:solidFill>
                <a:latin typeface="Arial" pitchFamily="34" charset="0"/>
                <a:cs typeface="Arial" pitchFamily="34" charset="0"/>
              </a:rPr>
              <a:t> </a:t>
            </a:r>
            <a:r>
              <a:rPr lang="en-US" sz="3200" b="1" dirty="0" err="1" smtClean="0">
                <a:solidFill>
                  <a:srgbClr val="2DA2BF">
                    <a:lumMod val="50000"/>
                  </a:srgbClr>
                </a:solidFill>
                <a:latin typeface="Arial" pitchFamily="34" charset="0"/>
                <a:cs typeface="Arial" pitchFamily="34" charset="0"/>
              </a:rPr>
              <a:t>cốp</a:t>
            </a:r>
            <a:r>
              <a:rPr lang="en-US" sz="3200" b="1" dirty="0" smtClean="0">
                <a:solidFill>
                  <a:srgbClr val="2DA2BF">
                    <a:lumMod val="50000"/>
                  </a:srgbClr>
                </a:solidFill>
                <a:latin typeface="Arial" pitchFamily="34" charset="0"/>
                <a:cs typeface="Arial" pitchFamily="34" charset="0"/>
              </a:rPr>
              <a:t> </a:t>
            </a:r>
            <a:r>
              <a:rPr lang="en-US" sz="3200" b="1" dirty="0" err="1" smtClean="0">
                <a:solidFill>
                  <a:srgbClr val="2DA2BF">
                    <a:lumMod val="50000"/>
                  </a:srgbClr>
                </a:solidFill>
                <a:latin typeface="Arial" pitchFamily="34" charset="0"/>
                <a:cs typeface="Arial" pitchFamily="34" charset="0"/>
              </a:rPr>
              <a:t>chúc</a:t>
            </a:r>
            <a:endParaRPr lang="en-US" sz="3200" b="1" dirty="0" smtClean="0">
              <a:solidFill>
                <a:srgbClr val="2DA2BF">
                  <a:lumMod val="50000"/>
                </a:srgbClr>
              </a:solidFill>
              <a:latin typeface="Arial" pitchFamily="34" charset="0"/>
              <a:cs typeface="Arial" pitchFamily="34" charset="0"/>
            </a:endParaRPr>
          </a:p>
          <a:p>
            <a:r>
              <a:rPr lang="en-US" sz="3200" b="1" dirty="0" smtClean="0">
                <a:solidFill>
                  <a:srgbClr val="2DA2BF">
                    <a:lumMod val="50000"/>
                  </a:srgbClr>
                </a:solidFill>
                <a:latin typeface="Arial" pitchFamily="34" charset="0"/>
                <a:cs typeface="Arial" pitchFamily="34" charset="0"/>
              </a:rPr>
              <a:t> </a:t>
            </a:r>
            <a:r>
              <a:rPr lang="en-US" sz="3200" b="1" dirty="0" err="1" smtClean="0">
                <a:solidFill>
                  <a:srgbClr val="2DA2BF">
                    <a:lumMod val="50000"/>
                  </a:srgbClr>
                </a:solidFill>
                <a:latin typeface="Arial" pitchFamily="34" charset="0"/>
                <a:cs typeface="Arial" pitchFamily="34" charset="0"/>
              </a:rPr>
              <a:t>phước</a:t>
            </a:r>
            <a:r>
              <a:rPr lang="en-US" sz="3200" b="1" dirty="0" smtClean="0">
                <a:solidFill>
                  <a:srgbClr val="2DA2BF">
                    <a:lumMod val="50000"/>
                  </a:srgbClr>
                </a:solidFill>
                <a:latin typeface="Arial" pitchFamily="34" charset="0"/>
                <a:cs typeface="Arial" pitchFamily="34" charset="0"/>
              </a:rPr>
              <a:t> </a:t>
            </a:r>
            <a:r>
              <a:rPr lang="en-US" sz="3200" b="1" dirty="0" err="1" smtClean="0">
                <a:solidFill>
                  <a:srgbClr val="2DA2BF">
                    <a:lumMod val="50000"/>
                  </a:srgbClr>
                </a:solidFill>
                <a:latin typeface="Arial" pitchFamily="34" charset="0"/>
                <a:cs typeface="Arial" pitchFamily="34" charset="0"/>
              </a:rPr>
              <a:t>trong</a:t>
            </a:r>
            <a:r>
              <a:rPr lang="en-US" sz="3200" b="1" dirty="0" smtClean="0">
                <a:solidFill>
                  <a:srgbClr val="2DA2BF">
                    <a:lumMod val="50000"/>
                  </a:srgbClr>
                </a:solidFill>
                <a:latin typeface="Arial" pitchFamily="34" charset="0"/>
                <a:cs typeface="Arial" pitchFamily="34" charset="0"/>
              </a:rPr>
              <a:t> </a:t>
            </a:r>
            <a:r>
              <a:rPr lang="en-US" sz="3200" b="1" dirty="0" err="1" smtClean="0">
                <a:solidFill>
                  <a:srgbClr val="2DA2BF">
                    <a:lumMod val="50000"/>
                  </a:srgbClr>
                </a:solidFill>
                <a:latin typeface="Arial" pitchFamily="34" charset="0"/>
                <a:cs typeface="Arial" pitchFamily="34" charset="0"/>
              </a:rPr>
              <a:t>Sáng</a:t>
            </a:r>
            <a:r>
              <a:rPr lang="en-US" sz="3200" b="1" dirty="0" smtClean="0">
                <a:solidFill>
                  <a:srgbClr val="2DA2BF">
                    <a:lumMod val="50000"/>
                  </a:srgbClr>
                </a:solidFill>
                <a:latin typeface="Arial" pitchFamily="34" charset="0"/>
                <a:cs typeface="Arial" pitchFamily="34" charset="0"/>
              </a:rPr>
              <a:t> 49:9-10</a:t>
            </a:r>
          </a:p>
          <a:p>
            <a:pPr>
              <a:spcBef>
                <a:spcPct val="20000"/>
              </a:spcBef>
              <a:defRPr/>
            </a:pP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Con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sư</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tử</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được</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dùng</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để</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mô</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tả</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một</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vị</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 </a:t>
            </a:r>
            <a:r>
              <a:rPr lang="en-US" sz="3200" b="1" kern="0" dirty="0" err="1">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Vua</a:t>
            </a:r>
            <a:r>
              <a:rPr lang="en-US" sz="3200" b="1" kern="0" dirty="0">
                <a:solidFill>
                  <a:prstClr val="white"/>
                </a:solidFill>
                <a:effectLst>
                  <a:glow rad="152400">
                    <a:prstClr val="black">
                      <a:alpha val="95000"/>
                    </a:prstClr>
                  </a:glow>
                </a:effectLst>
                <a:latin typeface="Times New Roman" pitchFamily="18" charset="0"/>
                <a:ea typeface="ＭＳ Ｐゴシック" charset="-128"/>
                <a:cs typeface="Times New Roman" pitchFamily="18" charset="0"/>
              </a:rPr>
              <a:t>…</a:t>
            </a:r>
          </a:p>
        </p:txBody>
      </p:sp>
      <p:sp>
        <p:nvSpPr>
          <p:cNvPr id="7" name="Rectangle 3"/>
          <p:cNvSpPr txBox="1">
            <a:spLocks noChangeArrowheads="1"/>
          </p:cNvSpPr>
          <p:nvPr/>
        </p:nvSpPr>
        <p:spPr bwMode="auto">
          <a:xfrm>
            <a:off x="3550086" y="2482012"/>
            <a:ext cx="5593913" cy="4375022"/>
          </a:xfrm>
          <a:prstGeom prst="rect">
            <a:avLst/>
          </a:prstGeom>
          <a:noFill/>
          <a:ln w="9525">
            <a:noFill/>
            <a:miter lim="800000"/>
            <a:headEnd/>
            <a:tailEnd/>
          </a:ln>
          <a:effectLst/>
        </p:spPr>
        <p:txBody>
          <a:bodyPr/>
          <a:lstStyle/>
          <a:p>
            <a:r>
              <a:rPr lang="en-US" sz="2400" dirty="0" smtClean="0">
                <a:solidFill>
                  <a:prstClr val="white"/>
                </a:solidFill>
                <a:effectLst>
                  <a:glow rad="241300">
                    <a:prstClr val="black"/>
                  </a:glow>
                </a:effectLst>
                <a:latin typeface="Lucida Sans Unicode"/>
              </a:rPr>
              <a:t>“</a:t>
            </a:r>
            <a:r>
              <a:rPr lang="vi-VN" sz="2400" dirty="0" smtClean="0">
                <a:solidFill>
                  <a:prstClr val="white"/>
                </a:solidFill>
                <a:effectLst>
                  <a:glow rad="241300">
                    <a:prstClr val="black"/>
                  </a:glow>
                </a:effectLst>
                <a:latin typeface="Lucida Sans Unicode"/>
              </a:rPr>
              <a:t>Giu-đa là một sư tử tơ;</a:t>
            </a:r>
            <a:br>
              <a:rPr lang="vi-VN" sz="2400" dirty="0" smtClean="0">
                <a:solidFill>
                  <a:prstClr val="white"/>
                </a:solidFill>
                <a:effectLst>
                  <a:glow rad="241300">
                    <a:prstClr val="black"/>
                  </a:glow>
                </a:effectLst>
                <a:latin typeface="Lucida Sans Unicode"/>
              </a:rPr>
            </a:br>
            <a:r>
              <a:rPr lang="vi-VN" sz="2400" dirty="0" smtClean="0">
                <a:solidFill>
                  <a:prstClr val="white"/>
                </a:solidFill>
                <a:effectLst>
                  <a:glow rad="241300">
                    <a:prstClr val="black"/>
                  </a:glow>
                </a:effectLst>
                <a:latin typeface="Lucida Sans Unicode"/>
              </a:rPr>
              <a:t>Hỡi con! Con bắt được mồi rồi tha về. Nó sụm gối, nằm khác nào sư tử đực, Như sư tử cái; há ai dám khiến ngồi lên?</a:t>
            </a:r>
            <a:br>
              <a:rPr lang="vi-VN" sz="2400" dirty="0" smtClean="0">
                <a:solidFill>
                  <a:prstClr val="white"/>
                </a:solidFill>
                <a:effectLst>
                  <a:glow rad="241300">
                    <a:prstClr val="black"/>
                  </a:glow>
                </a:effectLst>
                <a:latin typeface="Lucida Sans Unicode"/>
              </a:rPr>
            </a:br>
            <a:r>
              <a:rPr lang="vi-VN" sz="2400" baseline="30000" dirty="0" smtClean="0">
                <a:solidFill>
                  <a:prstClr val="white"/>
                </a:solidFill>
                <a:effectLst>
                  <a:glow rad="241300">
                    <a:prstClr val="black"/>
                  </a:glow>
                </a:effectLst>
                <a:latin typeface="Lucida Sans Unicode"/>
              </a:rPr>
              <a:t>10 </a:t>
            </a:r>
            <a:r>
              <a:rPr lang="vi-VN" sz="2400" dirty="0" smtClean="0">
                <a:solidFill>
                  <a:prstClr val="white"/>
                </a:solidFill>
                <a:effectLst>
                  <a:glow rad="241300">
                    <a:prstClr val="black"/>
                  </a:glow>
                </a:effectLst>
                <a:latin typeface="Lucida Sans Unicode"/>
              </a:rPr>
              <a:t>Cây phủ việt chẳng hề dời khỏi Giu-đa,Kẻ lập pháp không dứt khỏi giữa chân nó,Cho đến chừng Đấng Si-lô </a:t>
            </a:r>
            <a:r>
              <a:rPr lang="en-US" sz="2400" dirty="0" smtClean="0">
                <a:solidFill>
                  <a:prstClr val="white"/>
                </a:solidFill>
                <a:effectLst>
                  <a:glow rad="241300">
                    <a:prstClr val="black"/>
                  </a:glow>
                </a:effectLst>
                <a:latin typeface="Lucida Sans Unicode"/>
              </a:rPr>
              <a:t>(</a:t>
            </a:r>
            <a:r>
              <a:rPr lang="vi-VN" sz="2400" dirty="0" smtClean="0">
                <a:solidFill>
                  <a:prstClr val="white"/>
                </a:solidFill>
                <a:effectLst>
                  <a:glow rad="241300">
                    <a:prstClr val="black"/>
                  </a:glow>
                </a:effectLst>
                <a:latin typeface="Lucida Sans Unicode"/>
              </a:rPr>
              <a:t>nghĩa là an nghỉ hay là Đấng dẹp loạn</a:t>
            </a:r>
            <a:r>
              <a:rPr lang="en-US" sz="2400" dirty="0" smtClean="0">
                <a:solidFill>
                  <a:prstClr val="white"/>
                </a:solidFill>
                <a:effectLst>
                  <a:glow rad="241300">
                    <a:prstClr val="black"/>
                  </a:glow>
                </a:effectLst>
                <a:latin typeface="Lucida Sans Unicode"/>
              </a:rPr>
              <a:t>)</a:t>
            </a:r>
            <a:r>
              <a:rPr lang="vi-VN" sz="2400" dirty="0" smtClean="0">
                <a:solidFill>
                  <a:prstClr val="white"/>
                </a:solidFill>
                <a:effectLst>
                  <a:glow rad="241300">
                    <a:prstClr val="black"/>
                  </a:glow>
                </a:effectLst>
                <a:latin typeface="Lucida Sans Unicode"/>
              </a:rPr>
              <a:t> hiện tới,</a:t>
            </a:r>
            <a:br>
              <a:rPr lang="vi-VN" sz="2400" dirty="0" smtClean="0">
                <a:solidFill>
                  <a:prstClr val="white"/>
                </a:solidFill>
                <a:effectLst>
                  <a:glow rad="241300">
                    <a:prstClr val="black"/>
                  </a:glow>
                </a:effectLst>
                <a:latin typeface="Lucida Sans Unicode"/>
              </a:rPr>
            </a:br>
            <a:r>
              <a:rPr lang="vi-VN" sz="2400" dirty="0" smtClean="0">
                <a:solidFill>
                  <a:prstClr val="white"/>
                </a:solidFill>
                <a:effectLst>
                  <a:glow rad="241300">
                    <a:prstClr val="black"/>
                  </a:glow>
                </a:effectLst>
                <a:latin typeface="Lucida Sans Unicode"/>
              </a:rPr>
              <a:t>Và các dân vâng phục Đấng đó.</a:t>
            </a:r>
            <a:r>
              <a:rPr lang="en-US" sz="2400" dirty="0" smtClean="0">
                <a:solidFill>
                  <a:prstClr val="white"/>
                </a:solidFill>
                <a:effectLst>
                  <a:glow rad="241300">
                    <a:prstClr val="black"/>
                  </a:glow>
                </a:effectLst>
                <a:latin typeface="Lucida Sans Unicode"/>
              </a:rPr>
              <a:t>”</a:t>
            </a:r>
            <a:r>
              <a:rPr lang="vi-VN" dirty="0" smtClean="0">
                <a:solidFill>
                  <a:prstClr val="black"/>
                </a:solidFill>
                <a:effectLst>
                  <a:glow rad="241300">
                    <a:prstClr val="black"/>
                  </a:glow>
                </a:effectLst>
                <a:latin typeface="Lucida Sans Unicode"/>
              </a:rPr>
              <a:t/>
            </a:r>
            <a:br>
              <a:rPr lang="vi-VN" dirty="0" smtClean="0">
                <a:solidFill>
                  <a:prstClr val="black"/>
                </a:solidFill>
                <a:effectLst>
                  <a:glow rad="241300">
                    <a:prstClr val="black"/>
                  </a:glow>
                </a:effectLst>
                <a:latin typeface="Lucida Sans Unicode"/>
              </a:rPr>
            </a:br>
            <a:endParaRPr lang="en-US" b="1" kern="0" dirty="0">
              <a:solidFill>
                <a:prstClr val="white"/>
              </a:solidFill>
              <a:effectLst>
                <a:glow rad="241300">
                  <a:prstClr val="black"/>
                </a:glow>
              </a:effectLst>
              <a:latin typeface="Lucida Sans Unicode"/>
              <a:ea typeface="ＭＳ Ｐゴシック" charset="-128"/>
              <a:cs typeface="ＭＳ Ｐゴシック" charset="-128"/>
            </a:endParaRPr>
          </a:p>
        </p:txBody>
      </p:sp>
    </p:spTree>
    <p:extLst>
      <p:ext uri="{BB962C8B-B14F-4D97-AF65-F5344CB8AC3E}">
        <p14:creationId xmlns:p14="http://schemas.microsoft.com/office/powerpoint/2010/main" val="3634073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663575" y="609600"/>
            <a:ext cx="78359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64" name="Rectangle 36"/>
          <p:cNvSpPr>
            <a:spLocks noChangeArrowheads="1"/>
          </p:cNvSpPr>
          <p:nvPr/>
        </p:nvSpPr>
        <p:spPr bwMode="auto">
          <a:xfrm>
            <a:off x="623888" y="596900"/>
            <a:ext cx="7862887" cy="56388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1187" name="Rectangle 33"/>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sp>
        <p:nvSpPr>
          <p:cNvPr id="221188"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534557" name="Text Box 29"/>
          <p:cNvSpPr txBox="1">
            <a:spLocks noChangeArrowheads="1"/>
          </p:cNvSpPr>
          <p:nvPr/>
        </p:nvSpPr>
        <p:spPr bwMode="auto">
          <a:xfrm>
            <a:off x="811213" y="5056188"/>
            <a:ext cx="7442200" cy="9540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2800" dirty="0" err="1" smtClean="0">
                <a:solidFill>
                  <a:srgbClr val="FFFFFF"/>
                </a:solidFill>
              </a:rPr>
              <a:t>Vườn</a:t>
            </a:r>
            <a:r>
              <a:rPr lang="en-US" sz="2800" dirty="0" smtClean="0">
                <a:solidFill>
                  <a:srgbClr val="FFFFFF"/>
                </a:solidFill>
              </a:rPr>
              <a:t> </a:t>
            </a:r>
            <a:r>
              <a:rPr lang="en-US" sz="2800" dirty="0" err="1" smtClean="0">
                <a:solidFill>
                  <a:srgbClr val="FFFFFF"/>
                </a:solidFill>
              </a:rPr>
              <a:t>Ghếtsêmanê</a:t>
            </a:r>
            <a:r>
              <a:rPr lang="en-US" sz="2800" dirty="0" smtClean="0">
                <a:solidFill>
                  <a:srgbClr val="FFFFFF"/>
                </a:solidFill>
              </a:rPr>
              <a:t>,                     </a:t>
            </a:r>
            <a:br>
              <a:rPr lang="en-US" sz="2800" dirty="0" smtClean="0">
                <a:solidFill>
                  <a:srgbClr val="FFFFFF"/>
                </a:solidFill>
              </a:rPr>
            </a:br>
            <a:r>
              <a:rPr lang="en-US" sz="2800" dirty="0" err="1" smtClean="0">
                <a:solidFill>
                  <a:srgbClr val="FFFFFF"/>
                </a:solidFill>
              </a:rPr>
              <a:t>Núi</a:t>
            </a:r>
            <a:r>
              <a:rPr lang="en-US" sz="2800" dirty="0" smtClean="0">
                <a:solidFill>
                  <a:srgbClr val="FFFFFF"/>
                </a:solidFill>
              </a:rPr>
              <a:t> </a:t>
            </a:r>
            <a:r>
              <a:rPr lang="en-US" sz="2800" dirty="0" err="1" smtClean="0">
                <a:solidFill>
                  <a:srgbClr val="FFFFFF"/>
                </a:solidFill>
              </a:rPr>
              <a:t>Ôlive</a:t>
            </a:r>
            <a:r>
              <a:rPr lang="en-US" sz="2800" dirty="0" smtClean="0">
                <a:solidFill>
                  <a:srgbClr val="FFFFFF"/>
                </a:solidFill>
              </a:rPr>
              <a:t>, </a:t>
            </a:r>
            <a:r>
              <a:rPr lang="en-US" sz="2800" dirty="0" err="1" smtClean="0">
                <a:solidFill>
                  <a:srgbClr val="FFFFFF"/>
                </a:solidFill>
              </a:rPr>
              <a:t>Giêrusalem</a:t>
            </a:r>
            <a:endParaRPr lang="en-US" sz="2800" dirty="0" smtClean="0">
              <a:solidFill>
                <a:srgbClr val="FFFFFF"/>
              </a:solidFill>
            </a:endParaRPr>
          </a:p>
        </p:txBody>
      </p:sp>
      <p:sp>
        <p:nvSpPr>
          <p:cNvPr id="534559" name="Rectangle 3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64</a:t>
            </a:r>
          </a:p>
        </p:txBody>
      </p:sp>
      <p:sp>
        <p:nvSpPr>
          <p:cNvPr id="221192" name="Text Box 37"/>
          <p:cNvSpPr txBox="1">
            <a:spLocks noChangeArrowheads="1"/>
          </p:cNvSpPr>
          <p:nvPr/>
        </p:nvSpPr>
        <p:spPr bwMode="auto">
          <a:xfrm>
            <a:off x="85518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FFF"/>
                </a:solidFill>
                <a:latin typeface="Times" charset="0"/>
              </a:rPr>
              <a:t>1</a:t>
            </a:r>
          </a:p>
        </p:txBody>
      </p:sp>
      <p:sp>
        <p:nvSpPr>
          <p:cNvPr id="2" name="Title 1"/>
          <p:cNvSpPr>
            <a:spLocks noGrp="1"/>
          </p:cNvSpPr>
          <p:nvPr>
            <p:ph type="title" idx="4294967295"/>
          </p:nvPr>
        </p:nvSpPr>
        <p:spPr>
          <a:xfrm>
            <a:off x="1447800" y="1052513"/>
            <a:ext cx="6191250" cy="3529012"/>
          </a:xfrm>
          <a:prstGeom prst="rect">
            <a:avLst/>
          </a:prstGeom>
        </p:spPr>
        <p:txBody>
          <a:bodyPr/>
          <a:lstStyle/>
          <a:p>
            <a:pPr algn="ctr" eaLnBrk="1" hangingPunct="1">
              <a:defRPr/>
            </a:pPr>
            <a:r>
              <a:rPr lang="en-US" sz="9600" b="1" kern="1200" dirty="0" err="1" smtClean="0">
                <a:solidFill>
                  <a:srgbClr val="FFFFFF"/>
                </a:solidFill>
                <a:effectLst/>
                <a:latin typeface="Helvetica"/>
                <a:ea typeface="ＭＳ Ｐゴシック"/>
                <a:cs typeface="ＭＳ Ｐゴシック"/>
              </a:rPr>
              <a:t>Vương</a:t>
            </a:r>
            <a:r>
              <a:rPr lang="en-US" sz="9600" b="1" kern="1200" dirty="0" smtClean="0">
                <a:solidFill>
                  <a:srgbClr val="FFFFFF"/>
                </a:solidFill>
                <a:effectLst/>
                <a:latin typeface="Helvetica"/>
                <a:ea typeface="ＭＳ Ｐゴシック"/>
                <a:cs typeface="ＭＳ Ｐゴシック"/>
              </a:rPr>
              <a:t> </a:t>
            </a:r>
            <a:r>
              <a:rPr lang="en-US" sz="9600" b="1" kern="1200" dirty="0" err="1" smtClean="0">
                <a:solidFill>
                  <a:srgbClr val="FFFFFF"/>
                </a:solidFill>
                <a:effectLst/>
                <a:latin typeface="Helvetica"/>
                <a:ea typeface="ＭＳ Ｐゴシック"/>
                <a:cs typeface="ＭＳ Ｐゴシック"/>
              </a:rPr>
              <a:t>Quốc</a:t>
            </a:r>
            <a:endParaRPr lang="en-US" sz="4800" b="1" dirty="0"/>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4564"/>
                                        </p:tgtEl>
                                        <p:attrNameLst>
                                          <p:attrName>style.visibility</p:attrName>
                                        </p:attrNameLst>
                                      </p:cBhvr>
                                      <p:to>
                                        <p:strVal val="visible"/>
                                      </p:to>
                                    </p:set>
                                    <p:animEffect transition="in" filter="wipe(up)">
                                      <p:cBhvr>
                                        <p:cTn id="7" dur="500"/>
                                        <p:tgtEl>
                                          <p:spTgt spid="53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0"/>
          <p:cNvGrpSpPr>
            <a:grpSpLocks/>
          </p:cNvGrpSpPr>
          <p:nvPr/>
        </p:nvGrpSpPr>
        <p:grpSpPr bwMode="auto">
          <a:xfrm>
            <a:off x="623888" y="596900"/>
            <a:ext cx="7877175" cy="5651500"/>
            <a:chOff x="393" y="376"/>
            <a:chExt cx="4962" cy="3560"/>
          </a:xfrm>
        </p:grpSpPr>
        <p:pic>
          <p:nvPicPr>
            <p:cNvPr id="223259" name="Picture 31"/>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60"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3261"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223234"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614426" name="Text Box 26"/>
          <p:cNvSpPr txBox="1">
            <a:spLocks noChangeArrowheads="1"/>
          </p:cNvSpPr>
          <p:nvPr/>
        </p:nvSpPr>
        <p:spPr bwMode="auto">
          <a:xfrm>
            <a:off x="914400" y="647700"/>
            <a:ext cx="7280275" cy="255454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defRPr/>
            </a:pPr>
            <a:r>
              <a:rPr lang="en-US" sz="4000" dirty="0" smtClean="0">
                <a:solidFill>
                  <a:srgbClr val="FFFFFF"/>
                </a:solidFill>
                <a:latin typeface="Helvetica"/>
                <a:cs typeface="Helvetica"/>
              </a:rPr>
              <a:t>"</a:t>
            </a:r>
            <a:r>
              <a:rPr lang="vi-VN" sz="4000" dirty="0" smtClean="0"/>
              <a:t>Lúc ấy, Giăng Báp-tít đến rao giảng trong hoang mạc Giu-đê rằng: "Hãy ăn năn, vì </a:t>
            </a:r>
            <a:r>
              <a:rPr lang="vi-VN" sz="4000" dirty="0" smtClean="0">
                <a:solidFill>
                  <a:srgbClr val="00FFFF"/>
                </a:solidFill>
              </a:rPr>
              <a:t>vương quốc thiên đàng</a:t>
            </a:r>
            <a:r>
              <a:rPr lang="vi-VN" sz="4000" dirty="0" smtClean="0"/>
              <a:t> đã đến gần!” !</a:t>
            </a:r>
            <a:r>
              <a:rPr lang="fr-FR" sz="4000" dirty="0" smtClean="0">
                <a:solidFill>
                  <a:srgbClr val="FFFFFF"/>
                </a:solidFill>
                <a:latin typeface="Helvetica"/>
                <a:cs typeface="Helvetica"/>
              </a:rPr>
              <a:t>’</a:t>
            </a:r>
            <a:r>
              <a:rPr lang="en-US" sz="4000" dirty="0" smtClean="0">
                <a:solidFill>
                  <a:srgbClr val="FFFFFF"/>
                </a:solidFill>
                <a:latin typeface="Helvetica"/>
                <a:cs typeface="Helvetica"/>
              </a:rPr>
              <a:t> " </a:t>
            </a: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3" name="Title 2"/>
          <p:cNvSpPr>
            <a:spLocks noGrp="1"/>
          </p:cNvSpPr>
          <p:nvPr>
            <p:ph type="title" idx="4294967295"/>
          </p:nvPr>
        </p:nvSpPr>
        <p:spPr>
          <a:xfrm>
            <a:off x="914400" y="4724400"/>
            <a:ext cx="8229600" cy="1143000"/>
          </a:xfrm>
          <a:prstGeom prst="rect">
            <a:avLst/>
          </a:prstGeom>
        </p:spPr>
        <p:txBody>
          <a:bodyPr/>
          <a:lstStyle/>
          <a:p>
            <a:pPr algn="ctr">
              <a:defRPr/>
            </a:pPr>
            <a:r>
              <a:rPr lang="hu-HU" kern="1200" dirty="0" smtClean="0">
                <a:solidFill>
                  <a:srgbClr val="FFFFFF"/>
                </a:solidFill>
                <a:effectLst/>
                <a:latin typeface="Helvetica"/>
                <a:ea typeface="ＭＳ Ｐゴシック"/>
                <a:cs typeface="Helvetica"/>
              </a:rPr>
              <a:t>Mat 3:1-2</a:t>
            </a:r>
            <a:endParaRPr lang="en-US" dirty="0"/>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30"/>
          <p:cNvGrpSpPr>
            <a:grpSpLocks/>
          </p:cNvGrpSpPr>
          <p:nvPr/>
        </p:nvGrpSpPr>
        <p:grpSpPr bwMode="auto">
          <a:xfrm>
            <a:off x="623888" y="596900"/>
            <a:ext cx="7877175" cy="5651500"/>
            <a:chOff x="393" y="376"/>
            <a:chExt cx="4962" cy="3560"/>
          </a:xfrm>
        </p:grpSpPr>
        <p:pic>
          <p:nvPicPr>
            <p:cNvPr id="225307" name="Picture 31"/>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8"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5309"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225282"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614426" name="Text Box 26"/>
          <p:cNvSpPr txBox="1">
            <a:spLocks noChangeArrowheads="1"/>
          </p:cNvSpPr>
          <p:nvPr/>
        </p:nvSpPr>
        <p:spPr bwMode="auto">
          <a:xfrm>
            <a:off x="609600" y="647700"/>
            <a:ext cx="7922840" cy="5016758"/>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r>
              <a:rPr lang="ja-JP" altLang="en-US" sz="4000" smtClean="0">
                <a:solidFill>
                  <a:srgbClr val="FFFFFF"/>
                </a:solidFill>
                <a:latin typeface="Helvetica" charset="0"/>
              </a:rPr>
              <a:t>“</a:t>
            </a:r>
            <a:r>
              <a:rPr lang="en-US" sz="4000" dirty="0" smtClean="0">
                <a:solidFill>
                  <a:srgbClr val="FFFFFF"/>
                </a:solidFill>
                <a:latin typeface="Helvetica" charset="0"/>
              </a:rPr>
              <a:t>…</a:t>
            </a:r>
            <a:r>
              <a:rPr lang="vi-VN" sz="4000" dirty="0" smtClean="0"/>
              <a:t>Từ lúc ấy, Đức Chúa Giê-xu bắt đầu rao giảng rằng: “Các ngươi hãy ăn năn, vì </a:t>
            </a:r>
            <a:r>
              <a:rPr lang="vi-VN" sz="4000" dirty="0" smtClean="0">
                <a:solidFill>
                  <a:srgbClr val="00FFFF"/>
                </a:solidFill>
              </a:rPr>
              <a:t>vương quốc thiên đàng</a:t>
            </a:r>
            <a:r>
              <a:rPr lang="vi-VN" sz="4000" dirty="0" smtClean="0"/>
              <a:t> đã đến gần.”</a:t>
            </a:r>
            <a:br>
              <a:rPr lang="vi-VN" sz="4000" dirty="0" smtClean="0"/>
            </a:br>
            <a:r>
              <a:rPr lang="vi-VN" sz="4000" dirty="0" smtClean="0"/>
              <a:t>Đức Chúa Giê-xu đi khắp miền Ga-li-lê, dạy dỗ trong các nhà hội, rao giảng Tin Lành</a:t>
            </a:r>
            <a:r>
              <a:rPr lang="en-US" sz="4000" dirty="0" smtClean="0"/>
              <a:t> </a:t>
            </a:r>
            <a:r>
              <a:rPr lang="vi-VN" sz="4000" dirty="0" smtClean="0"/>
              <a:t>của </a:t>
            </a:r>
            <a:r>
              <a:rPr lang="vi-VN" sz="4000" dirty="0" smtClean="0">
                <a:solidFill>
                  <a:srgbClr val="00FFFF"/>
                </a:solidFill>
              </a:rPr>
              <a:t>vương quốc thiên đàng</a:t>
            </a:r>
            <a:r>
              <a:rPr lang="en-US" sz="4000" dirty="0" smtClean="0">
                <a:solidFill>
                  <a:srgbClr val="FFFFFF"/>
                </a:solidFill>
                <a:latin typeface="Helvetica" charset="0"/>
              </a:rPr>
              <a:t>…</a:t>
            </a:r>
            <a:r>
              <a:rPr lang="fr-FR" altLang="ja-JP" sz="4000" dirty="0" smtClean="0">
                <a:solidFill>
                  <a:srgbClr val="FFFFFF"/>
                </a:solidFill>
                <a:latin typeface="Helvetica" charset="0"/>
              </a:rPr>
              <a:t>'</a:t>
            </a:r>
            <a:r>
              <a:rPr lang="en-US" sz="4000" dirty="0" smtClean="0">
                <a:solidFill>
                  <a:srgbClr val="FFFFFF"/>
                </a:solidFill>
                <a:latin typeface="Helvetica" charset="0"/>
              </a:rPr>
              <a:t> </a:t>
            </a:r>
            <a:r>
              <a:rPr lang="ja-JP" altLang="en-US" sz="4000" dirty="0" smtClean="0">
                <a:solidFill>
                  <a:srgbClr val="FFFFFF"/>
                </a:solidFill>
                <a:latin typeface="Helvetica" charset="0"/>
              </a:rPr>
              <a:t>”</a:t>
            </a:r>
            <a:endParaRPr lang="en-US" altLang="ja-JP" sz="4000" dirty="0" smtClean="0">
              <a:solidFill>
                <a:srgbClr val="FFFFFF"/>
              </a:solidFill>
              <a:latin typeface="Helvetica" charset="0"/>
            </a:endParaRP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2" name="Title 1"/>
          <p:cNvSpPr>
            <a:spLocks noGrp="1"/>
          </p:cNvSpPr>
          <p:nvPr>
            <p:ph type="title" idx="4294967295"/>
          </p:nvPr>
        </p:nvSpPr>
        <p:spPr>
          <a:xfrm rot="10800000" flipV="1">
            <a:off x="914400" y="5715000"/>
            <a:ext cx="8229600" cy="441325"/>
          </a:xfrm>
          <a:prstGeom prst="rect">
            <a:avLst/>
          </a:prstGeom>
        </p:spPr>
        <p:txBody>
          <a:bodyPr>
            <a:normAutofit fontScale="90000"/>
          </a:bodyPr>
          <a:lstStyle/>
          <a:p>
            <a:pPr algn="ctr" eaLnBrk="1" hangingPunct="1">
              <a:defRPr/>
            </a:pPr>
            <a:r>
              <a:rPr lang="hu-HU" sz="4000" kern="1200" dirty="0" smtClean="0">
                <a:solidFill>
                  <a:srgbClr val="FFFFFF"/>
                </a:solidFill>
                <a:effectLst/>
                <a:latin typeface="Helvetica"/>
                <a:ea typeface="ＭＳ Ｐゴシック"/>
                <a:cs typeface="ＭＳ Ｐゴシック"/>
              </a:rPr>
              <a:t>Mat 4:17, 23</a:t>
            </a:r>
            <a:endParaRPr lang="en-US" dirty="0"/>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30"/>
          <p:cNvGrpSpPr>
            <a:grpSpLocks/>
          </p:cNvGrpSpPr>
          <p:nvPr/>
        </p:nvGrpSpPr>
        <p:grpSpPr bwMode="auto">
          <a:xfrm>
            <a:off x="623888" y="596900"/>
            <a:ext cx="7877175" cy="5651500"/>
            <a:chOff x="393" y="376"/>
            <a:chExt cx="4962" cy="3560"/>
          </a:xfrm>
        </p:grpSpPr>
        <p:pic>
          <p:nvPicPr>
            <p:cNvPr id="227334" name="Picture 31"/>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5"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7336"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227330"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614426" name="Text Box 26"/>
          <p:cNvSpPr txBox="1">
            <a:spLocks noChangeArrowheads="1"/>
          </p:cNvSpPr>
          <p:nvPr/>
        </p:nvSpPr>
        <p:spPr bwMode="auto">
          <a:xfrm>
            <a:off x="685800" y="647700"/>
            <a:ext cx="8032750" cy="5016758"/>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defRPr/>
            </a:pPr>
            <a:r>
              <a:rPr lang="en-US" sz="4000" dirty="0" smtClean="0">
                <a:solidFill>
                  <a:srgbClr val="FFFFFF"/>
                </a:solidFill>
                <a:latin typeface="Helvetica"/>
                <a:cs typeface="Helvetica"/>
              </a:rPr>
              <a:t>"</a:t>
            </a:r>
            <a:r>
              <a:rPr lang="vi-VN" sz="4000" dirty="0" smtClean="0"/>
              <a:t>Đức Chúa Giê-xu sai mười hai sứ đồ nầy đi, và dặn rằng: “Đừng đi vào vùng dân ngoại, cũng đừng vào một thành nào của dân Sa-ma-ri; </a:t>
            </a:r>
            <a:r>
              <a:rPr lang="vi-VN" sz="4000" baseline="30000" dirty="0" smtClean="0"/>
              <a:t>6 </a:t>
            </a:r>
            <a:r>
              <a:rPr lang="vi-VN" sz="4000" dirty="0" smtClean="0"/>
              <a:t>nhưng tốt hơn, hãy đến với những con chiên lạc của nhà Y-sơ-ra-ên. </a:t>
            </a:r>
            <a:r>
              <a:rPr lang="vi-VN" sz="4000" baseline="30000" dirty="0" smtClean="0"/>
              <a:t>7 </a:t>
            </a:r>
            <a:r>
              <a:rPr lang="vi-VN" sz="4000" dirty="0" smtClean="0"/>
              <a:t>Khi đi đường, hãy rao giảng rằng: ‘</a:t>
            </a:r>
            <a:r>
              <a:rPr lang="vi-VN" sz="4000" dirty="0" smtClean="0">
                <a:solidFill>
                  <a:srgbClr val="00FFFF"/>
                </a:solidFill>
              </a:rPr>
              <a:t>Vương quốc thiên đàng </a:t>
            </a:r>
            <a:r>
              <a:rPr lang="vi-VN" sz="4000" dirty="0" smtClean="0"/>
              <a:t>đã đến gần.</a:t>
            </a:r>
            <a:r>
              <a:rPr lang="en-US" sz="4000" dirty="0" smtClean="0"/>
              <a:t>”</a:t>
            </a:r>
            <a:endParaRPr lang="en-US" sz="4000" dirty="0" smtClean="0">
              <a:solidFill>
                <a:srgbClr val="FFFFFF"/>
              </a:solidFill>
              <a:latin typeface="Helvetica"/>
              <a:cs typeface="Helvetica"/>
            </a:endParaRP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2" name="Title 1"/>
          <p:cNvSpPr>
            <a:spLocks noGrp="1"/>
          </p:cNvSpPr>
          <p:nvPr>
            <p:ph type="title" idx="4294967295"/>
          </p:nvPr>
        </p:nvSpPr>
        <p:spPr>
          <a:xfrm>
            <a:off x="914400" y="5562600"/>
            <a:ext cx="8229600" cy="998538"/>
          </a:xfrm>
          <a:prstGeom prst="rect">
            <a:avLst/>
          </a:prstGeom>
        </p:spPr>
        <p:txBody>
          <a:bodyPr/>
          <a:lstStyle/>
          <a:p>
            <a:pPr algn="ctr" eaLnBrk="1" hangingPunct="1">
              <a:defRPr/>
            </a:pPr>
            <a:r>
              <a:rPr lang="hu-HU" sz="4000" kern="1200" dirty="0" smtClean="0">
                <a:solidFill>
                  <a:srgbClr val="FFFFFF"/>
                </a:solidFill>
                <a:effectLst/>
                <a:latin typeface="Helvetica"/>
                <a:ea typeface="ＭＳ Ｐゴシック"/>
                <a:cs typeface="Helvetica"/>
              </a:rPr>
              <a:t>Mat 10:5-7</a:t>
            </a:r>
            <a:endParaRPr lang="en-US" dirty="0"/>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9"/>
          <p:cNvGrpSpPr>
            <a:grpSpLocks/>
          </p:cNvGrpSpPr>
          <p:nvPr/>
        </p:nvGrpSpPr>
        <p:grpSpPr bwMode="auto">
          <a:xfrm>
            <a:off x="623888" y="596900"/>
            <a:ext cx="7877175" cy="5651500"/>
            <a:chOff x="393" y="376"/>
            <a:chExt cx="4962" cy="3560"/>
          </a:xfrm>
        </p:grpSpPr>
        <p:pic>
          <p:nvPicPr>
            <p:cNvPr id="229403" name="Picture 30"/>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404" name="Rectangle 31"/>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229405" name="Rectangle 32"/>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1" hangingPunct="1"/>
              <a:endParaRPr lang="en-US" sz="1800">
                <a:solidFill>
                  <a:srgbClr val="FFFFFF"/>
                </a:solidFill>
                <a:latin typeface="Times" charset="0"/>
              </a:endParaRPr>
            </a:p>
          </p:txBody>
        </p:sp>
      </p:grpSp>
      <p:sp>
        <p:nvSpPr>
          <p:cNvPr id="229378"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535579" name="Text Box 27"/>
          <p:cNvSpPr txBox="1">
            <a:spLocks noChangeArrowheads="1"/>
          </p:cNvSpPr>
          <p:nvPr/>
        </p:nvSpPr>
        <p:spPr bwMode="auto">
          <a:xfrm>
            <a:off x="755650" y="1617663"/>
            <a:ext cx="7675563" cy="255454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ja-JP" altLang="en-US" sz="4000" smtClean="0">
                <a:solidFill>
                  <a:srgbClr val="FFFFFF"/>
                </a:solidFill>
                <a:latin typeface="Helvetica" charset="0"/>
              </a:rPr>
              <a:t>“</a:t>
            </a:r>
            <a:r>
              <a:rPr lang="vi-VN" sz="4000" dirty="0" smtClean="0"/>
              <a:t>Nhưng trước hết, hãy tìm kiếm </a:t>
            </a:r>
            <a:r>
              <a:rPr lang="vi-VN" sz="4000" dirty="0" smtClean="0">
                <a:solidFill>
                  <a:srgbClr val="00FFFF"/>
                </a:solidFill>
              </a:rPr>
              <a:t>vương quốc Đức Chúa Trời </a:t>
            </a:r>
            <a:r>
              <a:rPr lang="vi-VN" sz="4000" dirty="0" smtClean="0"/>
              <a:t>và sự công chính của Ngài, thì Ngài sẽ ban cho các con mọi điều ấy nữa.</a:t>
            </a:r>
            <a:r>
              <a:rPr lang="en-US" sz="4000" dirty="0" smtClean="0">
                <a:solidFill>
                  <a:srgbClr val="FFFFFF"/>
                </a:solidFill>
                <a:latin typeface="Helvetica" charset="0"/>
              </a:rPr>
              <a:t>.</a:t>
            </a:r>
            <a:r>
              <a:rPr lang="ja-JP" altLang="en-US" sz="4000" dirty="0" smtClean="0">
                <a:solidFill>
                  <a:srgbClr val="FFFFFF"/>
                </a:solidFill>
                <a:latin typeface="Helvetica" charset="0"/>
              </a:rPr>
              <a:t>”</a:t>
            </a:r>
            <a:endParaRPr lang="en-US" altLang="ja-JP" sz="4000" dirty="0" smtClean="0">
              <a:solidFill>
                <a:srgbClr val="FFFFFF"/>
              </a:solidFill>
              <a:latin typeface="Helvetica" charset="0"/>
            </a:endParaRPr>
          </a:p>
        </p:txBody>
      </p:sp>
      <p:sp>
        <p:nvSpPr>
          <p:cNvPr id="535580" name="Rectangle 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Times" charset="0"/>
              </a:rPr>
              <a:t>66</a:t>
            </a:r>
          </a:p>
        </p:txBody>
      </p:sp>
      <p:sp>
        <p:nvSpPr>
          <p:cNvPr id="2" name="Title 1"/>
          <p:cNvSpPr>
            <a:spLocks noGrp="1"/>
          </p:cNvSpPr>
          <p:nvPr>
            <p:ph type="title" idx="4294967295"/>
          </p:nvPr>
        </p:nvSpPr>
        <p:spPr>
          <a:xfrm>
            <a:off x="0" y="4581525"/>
            <a:ext cx="8229600" cy="1143000"/>
          </a:xfrm>
          <a:prstGeom prst="rect">
            <a:avLst/>
          </a:prstGeom>
        </p:spPr>
        <p:txBody>
          <a:bodyPr/>
          <a:lstStyle/>
          <a:p>
            <a:pPr algn="ctr" eaLnBrk="1" hangingPunct="1">
              <a:defRPr/>
            </a:pPr>
            <a:r>
              <a:rPr lang="hu-HU" sz="4000" kern="1200" dirty="0" smtClean="0">
                <a:solidFill>
                  <a:srgbClr val="FFFFFF"/>
                </a:solidFill>
                <a:effectLst/>
                <a:latin typeface="Helvetica"/>
                <a:ea typeface="ＭＳ Ｐゴシック"/>
                <a:cs typeface="ＭＳ Ｐゴシック"/>
              </a:rPr>
              <a:t>Mat 6:33</a:t>
            </a:r>
            <a:endParaRPr lang="en-US" dirty="0"/>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a:lstStyle/>
          <a:p>
            <a:endParaRPr lang="en-US"/>
          </a:p>
        </p:txBody>
      </p:sp>
      <p:pic>
        <p:nvPicPr>
          <p:cNvPr id="23554" name="Picture 2" descr="Herod &amp; Mag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371600"/>
            <a:ext cx="62484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8350250" y="1524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78b</a:t>
            </a:r>
          </a:p>
        </p:txBody>
      </p:sp>
      <p:sp>
        <p:nvSpPr>
          <p:cNvPr id="23556" name="Text Box 4"/>
          <p:cNvSpPr txBox="1">
            <a:spLocks noChangeArrowheads="1"/>
          </p:cNvSpPr>
          <p:nvPr/>
        </p:nvSpPr>
        <p:spPr bwMode="auto">
          <a:xfrm>
            <a:off x="1022099" y="1445747"/>
            <a:ext cx="1661032" cy="523220"/>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err="1" smtClean="0">
                <a:solidFill>
                  <a:srgbClr val="FFFFFF"/>
                </a:solidFill>
                <a:cs typeface="Arial" charset="0"/>
              </a:rPr>
              <a:t>Chính</a:t>
            </a:r>
            <a:r>
              <a:rPr lang="en-US" sz="2800" b="1" dirty="0" smtClean="0">
                <a:solidFill>
                  <a:srgbClr val="FFFFFF"/>
                </a:solidFill>
                <a:cs typeface="Arial" charset="0"/>
              </a:rPr>
              <a:t> </a:t>
            </a:r>
            <a:r>
              <a:rPr lang="en-US" sz="2800" b="1" dirty="0" err="1" smtClean="0">
                <a:solidFill>
                  <a:srgbClr val="FFFFFF"/>
                </a:solidFill>
                <a:cs typeface="Arial" charset="0"/>
              </a:rPr>
              <a:t>trị</a:t>
            </a:r>
            <a:endParaRPr lang="en-US" sz="2800" b="1" dirty="0">
              <a:solidFill>
                <a:srgbClr val="FFFFFF"/>
              </a:solidFill>
              <a:cs typeface="Arial" charset="0"/>
            </a:endParaRPr>
          </a:p>
        </p:txBody>
      </p:sp>
      <p:sp>
        <p:nvSpPr>
          <p:cNvPr id="23557" name="Text Box 5"/>
          <p:cNvSpPr txBox="1">
            <a:spLocks noChangeArrowheads="1"/>
          </p:cNvSpPr>
          <p:nvPr/>
        </p:nvSpPr>
        <p:spPr bwMode="auto">
          <a:xfrm>
            <a:off x="1868219" y="2588747"/>
            <a:ext cx="1664238" cy="523220"/>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err="1" smtClean="0">
                <a:solidFill>
                  <a:schemeClr val="bg1"/>
                </a:solidFill>
                <a:cs typeface="Arial" charset="0"/>
              </a:rPr>
              <a:t>Thể</a:t>
            </a:r>
            <a:r>
              <a:rPr lang="en-US" sz="2800" b="1" dirty="0" smtClean="0">
                <a:solidFill>
                  <a:schemeClr val="bg1"/>
                </a:solidFill>
                <a:cs typeface="Arial" charset="0"/>
              </a:rPr>
              <a:t> </a:t>
            </a:r>
            <a:r>
              <a:rPr lang="en-US" sz="2800" b="1" dirty="0" err="1" smtClean="0">
                <a:solidFill>
                  <a:schemeClr val="bg1"/>
                </a:solidFill>
                <a:cs typeface="Arial" charset="0"/>
              </a:rPr>
              <a:t>chất</a:t>
            </a:r>
            <a:endParaRPr lang="en-US" sz="2800" b="1" dirty="0">
              <a:solidFill>
                <a:schemeClr val="bg1"/>
              </a:solidFill>
              <a:cs typeface="Arial" charset="0"/>
            </a:endParaRPr>
          </a:p>
        </p:txBody>
      </p:sp>
      <p:sp>
        <p:nvSpPr>
          <p:cNvPr id="23558" name="Text Box 6"/>
          <p:cNvSpPr txBox="1">
            <a:spLocks noChangeArrowheads="1"/>
          </p:cNvSpPr>
          <p:nvPr/>
        </p:nvSpPr>
        <p:spPr bwMode="auto">
          <a:xfrm>
            <a:off x="5138995" y="4572000"/>
            <a:ext cx="1063112" cy="523220"/>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err="1" smtClean="0">
                <a:solidFill>
                  <a:schemeClr val="bg1"/>
                </a:solidFill>
                <a:cs typeface="Arial" charset="0"/>
              </a:rPr>
              <a:t>Lý</a:t>
            </a:r>
            <a:r>
              <a:rPr lang="en-US" sz="2800" b="1" dirty="0" smtClean="0">
                <a:solidFill>
                  <a:schemeClr val="bg1"/>
                </a:solidFill>
                <a:cs typeface="Arial" charset="0"/>
              </a:rPr>
              <a:t> </a:t>
            </a:r>
            <a:r>
              <a:rPr lang="en-US" sz="2800" b="1" dirty="0" err="1" smtClean="0">
                <a:solidFill>
                  <a:schemeClr val="bg1"/>
                </a:solidFill>
                <a:cs typeface="Arial" charset="0"/>
              </a:rPr>
              <a:t>trí</a:t>
            </a:r>
            <a:endParaRPr lang="en-US" sz="2800" b="1" dirty="0">
              <a:solidFill>
                <a:schemeClr val="bg1"/>
              </a:solidFill>
              <a:cs typeface="Arial" charset="0"/>
            </a:endParaRPr>
          </a:p>
        </p:txBody>
      </p:sp>
      <p:sp>
        <p:nvSpPr>
          <p:cNvPr id="23559" name="Text Box 7"/>
          <p:cNvSpPr txBox="1">
            <a:spLocks noChangeArrowheads="1"/>
          </p:cNvSpPr>
          <p:nvPr/>
        </p:nvSpPr>
        <p:spPr bwMode="auto">
          <a:xfrm>
            <a:off x="6481510" y="5636747"/>
            <a:ext cx="1661032" cy="523220"/>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err="1" smtClean="0">
                <a:solidFill>
                  <a:schemeClr val="bg1"/>
                </a:solidFill>
                <a:cs typeface="Arial" charset="0"/>
              </a:rPr>
              <a:t>Tâm</a:t>
            </a:r>
            <a:r>
              <a:rPr lang="en-US" sz="2800" b="1" dirty="0" smtClean="0">
                <a:solidFill>
                  <a:schemeClr val="bg1"/>
                </a:solidFill>
                <a:cs typeface="Arial" charset="0"/>
              </a:rPr>
              <a:t> </a:t>
            </a:r>
            <a:r>
              <a:rPr lang="en-US" sz="2800" b="1" dirty="0" err="1" smtClean="0">
                <a:solidFill>
                  <a:schemeClr val="bg1"/>
                </a:solidFill>
                <a:cs typeface="Arial" charset="0"/>
              </a:rPr>
              <a:t>linh</a:t>
            </a:r>
            <a:endParaRPr lang="en-US" sz="2800" b="1" dirty="0">
              <a:solidFill>
                <a:schemeClr val="bg1"/>
              </a:solidFill>
              <a:cs typeface="Arial" charset="0"/>
            </a:endParaRPr>
          </a:p>
        </p:txBody>
      </p:sp>
      <p:pic>
        <p:nvPicPr>
          <p:cNvPr id="231432" name="Picture 8" descr="three kings"/>
          <p:cNvPicPr>
            <a:picLocks noChangeAspect="1" noChangeArrowheads="1"/>
          </p:cNvPicPr>
          <p:nvPr/>
        </p:nvPicPr>
        <p:blipFill>
          <a:blip r:embed="rId4" cstate="print">
            <a:extLst>
              <a:ext uri="{28A0092B-C50C-407E-A947-70E740481C1C}">
                <a14:useLocalDpi xmlns:a14="http://schemas.microsoft.com/office/drawing/2010/main" val="0"/>
              </a:ext>
            </a:extLst>
          </a:blip>
          <a:srcRect t="1204" r="1724" b="2489"/>
          <a:stretch>
            <a:fillRect/>
          </a:stretch>
        </p:blipFill>
        <p:spPr bwMode="auto">
          <a:xfrm>
            <a:off x="0" y="3248025"/>
            <a:ext cx="41148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3413177" y="3441234"/>
            <a:ext cx="1762022" cy="523220"/>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err="1" smtClean="0">
                <a:solidFill>
                  <a:srgbClr val="FFFFFF"/>
                </a:solidFill>
                <a:cs typeface="Arial" charset="0"/>
              </a:rPr>
              <a:t>Tình</a:t>
            </a:r>
            <a:r>
              <a:rPr lang="en-US" sz="2800" b="1" dirty="0" smtClean="0">
                <a:solidFill>
                  <a:srgbClr val="FFFFFF"/>
                </a:solidFill>
                <a:cs typeface="Arial" charset="0"/>
              </a:rPr>
              <a:t> </a:t>
            </a:r>
            <a:r>
              <a:rPr lang="en-US" sz="2800" b="1" dirty="0" err="1" smtClean="0">
                <a:solidFill>
                  <a:srgbClr val="FFFFFF"/>
                </a:solidFill>
                <a:cs typeface="Arial" charset="0"/>
              </a:rPr>
              <a:t>cảm</a:t>
            </a:r>
            <a:endParaRPr lang="en-US" sz="2800" b="1" dirty="0">
              <a:solidFill>
                <a:srgbClr val="FFFFFF"/>
              </a:solidFill>
              <a:cs typeface="Arial" charset="0"/>
            </a:endParaRPr>
          </a:p>
        </p:txBody>
      </p:sp>
      <p:sp>
        <p:nvSpPr>
          <p:cNvPr id="159754" name="Rectangle 10"/>
          <p:cNvSpPr>
            <a:spLocks noGrp="1" noChangeArrowheads="1"/>
          </p:cNvSpPr>
          <p:nvPr>
            <p:ph type="title" idx="4294967295"/>
          </p:nvPr>
        </p:nvSpPr>
        <p:spPr>
          <a:xfrm>
            <a:off x="0" y="307975"/>
            <a:ext cx="8229600" cy="1076325"/>
          </a:xfrm>
          <a:solidFill>
            <a:srgbClr val="FFCC66"/>
          </a:solidFill>
        </p:spPr>
        <p:txBody>
          <a:bodyPr>
            <a:spAutoFit/>
          </a:bodyPr>
          <a:lstStyle/>
          <a:p>
            <a:pPr eaLnBrk="1" hangingPunct="1">
              <a:defRPr/>
            </a:pPr>
            <a:r>
              <a:rPr lang="en-US" altLang="zh-CN" sz="3200" b="1" dirty="0" err="1" smtClean="0">
                <a:solidFill>
                  <a:schemeClr val="tx1"/>
                </a:solidFill>
                <a:latin typeface="Arial" charset="0"/>
                <a:ea typeface="ＭＳ Ｐゴシック" charset="0"/>
                <a:cs typeface="Arial" charset="0"/>
              </a:rPr>
              <a:t>Êsai</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và</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Mathiơ</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thấy</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được</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loại</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vương</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quốc</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nào</a:t>
            </a:r>
            <a:r>
              <a:rPr lang="en-US" altLang="zh-CN" sz="3200" b="1" dirty="0" smtClean="0">
                <a:solidFill>
                  <a:schemeClr val="tx1"/>
                </a:solidFill>
                <a:latin typeface="Arial" charset="0"/>
                <a:ea typeface="ＭＳ Ｐゴシック" charset="0"/>
                <a:cs typeface="Arial" charset="0"/>
              </a:rPr>
              <a:t>? </a:t>
            </a:r>
            <a:endParaRPr lang="en-US" sz="3200" b="1" dirty="0">
              <a:solidFill>
                <a:schemeClr val="tx1"/>
              </a:solidFill>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37569" name="Text Box 6"/>
          <p:cNvSpPr txBox="1">
            <a:spLocks noChangeArrowheads="1"/>
          </p:cNvSpPr>
          <p:nvPr/>
        </p:nvSpPr>
        <p:spPr bwMode="auto">
          <a:xfrm>
            <a:off x="136525" y="1700808"/>
            <a:ext cx="6101489" cy="46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buFontTx/>
              <a:buChar char="•"/>
            </a:pPr>
            <a:r>
              <a:rPr lang="vi-VN" sz="1600" dirty="0" smtClean="0">
                <a:solidFill>
                  <a:srgbClr val="FFFFFF"/>
                </a:solidFill>
              </a:rPr>
              <a:t>Gia phổ Đức Chúa Jêsus Christ, con cháu Đa-vít và con cháu Áp-ra-ham.</a:t>
            </a:r>
            <a:br>
              <a:rPr lang="vi-VN" sz="1600" dirty="0" smtClean="0">
                <a:solidFill>
                  <a:srgbClr val="FFFFFF"/>
                </a:solidFill>
              </a:rPr>
            </a:br>
            <a:r>
              <a:rPr lang="vi-VN" sz="1600" baseline="30000" dirty="0" smtClean="0">
                <a:solidFill>
                  <a:srgbClr val="FFFFFF"/>
                </a:solidFill>
              </a:rPr>
              <a:t>2 </a:t>
            </a:r>
            <a:r>
              <a:rPr lang="vi-VN" sz="1600" dirty="0" smtClean="0">
                <a:solidFill>
                  <a:srgbClr val="FFFFFF"/>
                </a:solidFill>
              </a:rPr>
              <a:t>Áp-ra-ham sanh Y-sác; Y-sác sanh Gia-cốp; Gia-cốp sanh Giu-đa và anh em người. </a:t>
            </a:r>
            <a:r>
              <a:rPr lang="vi-VN" sz="1600" baseline="30000" dirty="0" smtClean="0">
                <a:solidFill>
                  <a:srgbClr val="FFFFFF"/>
                </a:solidFill>
              </a:rPr>
              <a:t>3 </a:t>
            </a:r>
            <a:r>
              <a:rPr lang="vi-VN" sz="1600" dirty="0" smtClean="0">
                <a:solidFill>
                  <a:srgbClr val="FFFFFF"/>
                </a:solidFill>
              </a:rPr>
              <a:t>Giu-đa bởi Tha-ma sanh Pha-rê và Xa-ra. Pha-rê sanh Ếch-rôm; Ếch-rôm sanh A-ram; </a:t>
            </a:r>
            <a:r>
              <a:rPr lang="vi-VN" sz="1600" baseline="30000" dirty="0" smtClean="0">
                <a:solidFill>
                  <a:srgbClr val="FFFFFF"/>
                </a:solidFill>
              </a:rPr>
              <a:t>4 </a:t>
            </a:r>
            <a:r>
              <a:rPr lang="vi-VN" sz="1600" dirty="0" smtClean="0">
                <a:solidFill>
                  <a:srgbClr val="FFFFFF"/>
                </a:solidFill>
              </a:rPr>
              <a:t>A-ram sanh A-mi-na-đáp; A-mi-na-đáp sanh Na-ách-son; Na-ách-son sanh Sanh-môn. </a:t>
            </a:r>
            <a:r>
              <a:rPr lang="vi-VN" sz="1600" baseline="30000" dirty="0" smtClean="0">
                <a:solidFill>
                  <a:srgbClr val="FFFFFF"/>
                </a:solidFill>
              </a:rPr>
              <a:t>5 </a:t>
            </a:r>
            <a:r>
              <a:rPr lang="vi-VN" sz="1600" dirty="0" smtClean="0">
                <a:solidFill>
                  <a:srgbClr val="FFFFFF"/>
                </a:solidFill>
              </a:rPr>
              <a:t>Sanh-môn bởi Ra-háp sanh Bô-ô. Bô-ô bởi Ru-tơ sanh Ô-bết. Ô-bết sanh Gie-sê; </a:t>
            </a:r>
            <a:r>
              <a:rPr lang="vi-VN" sz="1600" baseline="30000" dirty="0" smtClean="0">
                <a:solidFill>
                  <a:srgbClr val="FFFFFF"/>
                </a:solidFill>
              </a:rPr>
              <a:t>6 </a:t>
            </a:r>
            <a:r>
              <a:rPr lang="vi-VN" sz="1600" dirty="0" smtClean="0">
                <a:solidFill>
                  <a:srgbClr val="FFFFFF"/>
                </a:solidFill>
              </a:rPr>
              <a:t>Gie-sê sanh vua Đa-vít.</a:t>
            </a:r>
            <a:br>
              <a:rPr lang="vi-VN" sz="1600" dirty="0" smtClean="0">
                <a:solidFill>
                  <a:srgbClr val="FFFFFF"/>
                </a:solidFill>
              </a:rPr>
            </a:br>
            <a:r>
              <a:rPr lang="vi-VN" sz="1600" dirty="0" smtClean="0">
                <a:solidFill>
                  <a:srgbClr val="FFFFFF"/>
                </a:solidFill>
              </a:rPr>
              <a:t>Đa-vít bởi vợ của U-ri sanh Sa-lô-môn. </a:t>
            </a:r>
            <a:r>
              <a:rPr lang="vi-VN" sz="1600" baseline="30000" dirty="0" smtClean="0">
                <a:solidFill>
                  <a:srgbClr val="FFFFFF"/>
                </a:solidFill>
              </a:rPr>
              <a:t>7 </a:t>
            </a:r>
            <a:r>
              <a:rPr lang="vi-VN" sz="1600" dirty="0" smtClean="0">
                <a:solidFill>
                  <a:srgbClr val="FFFFFF"/>
                </a:solidFill>
              </a:rPr>
              <a:t>Sa-lô-môn sanh Rô-bô-am; Rô-bô-am sanh A-bi-gia; A-bi-gia sanh A-sa; </a:t>
            </a:r>
            <a:r>
              <a:rPr lang="vi-VN" sz="1600" baseline="30000" dirty="0" smtClean="0">
                <a:solidFill>
                  <a:srgbClr val="FFFFFF"/>
                </a:solidFill>
              </a:rPr>
              <a:t>8 </a:t>
            </a:r>
            <a:r>
              <a:rPr lang="vi-VN" sz="1600" dirty="0" smtClean="0">
                <a:solidFill>
                  <a:srgbClr val="FFFFFF"/>
                </a:solidFill>
              </a:rPr>
              <a:t>A-sa sanh Giô-sa-phát; Giô-sa-phát sanh Giô-ram; Giô-ram sanh Ô-xia. </a:t>
            </a:r>
            <a:r>
              <a:rPr lang="vi-VN" sz="1600" baseline="30000" dirty="0" smtClean="0">
                <a:solidFill>
                  <a:srgbClr val="FFFFFF"/>
                </a:solidFill>
              </a:rPr>
              <a:t>9 </a:t>
            </a:r>
            <a:r>
              <a:rPr lang="vi-VN" sz="1600" dirty="0" smtClean="0">
                <a:solidFill>
                  <a:srgbClr val="FFFFFF"/>
                </a:solidFill>
              </a:rPr>
              <a:t>Ô-xia sanh Giô-tam; Giô-tam sanh A-cha; A-cha sanh Ê-xê-chia. </a:t>
            </a:r>
            <a:r>
              <a:rPr lang="vi-VN" sz="1600" baseline="30000" dirty="0" smtClean="0">
                <a:solidFill>
                  <a:srgbClr val="FFFFFF"/>
                </a:solidFill>
              </a:rPr>
              <a:t>10 </a:t>
            </a:r>
            <a:r>
              <a:rPr lang="vi-VN" sz="1600" dirty="0" smtClean="0">
                <a:solidFill>
                  <a:srgbClr val="FFFFFF"/>
                </a:solidFill>
              </a:rPr>
              <a:t>Ê-xê-chia sanh Ma-na-sê; Ma-na-sê sanh A-môn; A-môn sanh Giô-si-a. </a:t>
            </a:r>
            <a:r>
              <a:rPr lang="vi-VN" sz="1600" baseline="30000" dirty="0" smtClean="0">
                <a:solidFill>
                  <a:srgbClr val="FFFFFF"/>
                </a:solidFill>
              </a:rPr>
              <a:t>11 </a:t>
            </a:r>
            <a:r>
              <a:rPr lang="vi-VN" sz="1600" dirty="0" smtClean="0">
                <a:solidFill>
                  <a:srgbClr val="FFFFFF"/>
                </a:solidFill>
              </a:rPr>
              <a:t>Giô-si-a đang khi bị đày qua nước Ba-by-lôn sanh Giê-chô-nia và anh em người.</a:t>
            </a:r>
            <a:br>
              <a:rPr lang="vi-VN" sz="1600" dirty="0" smtClean="0">
                <a:solidFill>
                  <a:srgbClr val="FFFFFF"/>
                </a:solidFill>
              </a:rPr>
            </a:br>
            <a:r>
              <a:rPr lang="vi-VN" sz="1600" baseline="30000" dirty="0" smtClean="0">
                <a:solidFill>
                  <a:srgbClr val="FFFFFF"/>
                </a:solidFill>
              </a:rPr>
              <a:t>12 </a:t>
            </a:r>
            <a:r>
              <a:rPr lang="vi-VN" sz="1600" dirty="0" smtClean="0">
                <a:solidFill>
                  <a:srgbClr val="FFFFFF"/>
                </a:solidFill>
              </a:rPr>
              <a:t>Khi đã bị đày qua nước Ba-by-lôn, thì Giê-chô-nia sanh Sa-la-thi-ên; Sa-la-thi-ên sanh Xô-rô-ba-bên; </a:t>
            </a:r>
            <a:r>
              <a:rPr lang="vi-VN" sz="1600" baseline="30000" dirty="0" smtClean="0">
                <a:solidFill>
                  <a:srgbClr val="FFFFFF"/>
                </a:solidFill>
              </a:rPr>
              <a:t>13 </a:t>
            </a:r>
            <a:r>
              <a:rPr lang="vi-VN" sz="1600" dirty="0" smtClean="0">
                <a:solidFill>
                  <a:srgbClr val="FFFFFF"/>
                </a:solidFill>
              </a:rPr>
              <a:t>Xô-rô-ba-bên sanh A-bi-út; A-bi-út sanh Ê-li-a-kim; Ê-li-a-kim sanh A-xô. </a:t>
            </a:r>
            <a:r>
              <a:rPr lang="vi-VN" sz="1600" baseline="30000" dirty="0" smtClean="0">
                <a:solidFill>
                  <a:srgbClr val="FFFFFF"/>
                </a:solidFill>
              </a:rPr>
              <a:t>14 </a:t>
            </a:r>
            <a:r>
              <a:rPr lang="vi-VN" sz="1600" dirty="0" smtClean="0">
                <a:solidFill>
                  <a:srgbClr val="FFFFFF"/>
                </a:solidFill>
              </a:rPr>
              <a:t>A-xô sanh Sa-đốc; Sa-đốc sanh A-chim; A-chim sanh Ê-li-út; </a:t>
            </a:r>
            <a:r>
              <a:rPr lang="vi-VN" sz="1600" baseline="30000" dirty="0" smtClean="0">
                <a:solidFill>
                  <a:srgbClr val="FFFFFF"/>
                </a:solidFill>
              </a:rPr>
              <a:t>15 </a:t>
            </a:r>
            <a:r>
              <a:rPr lang="vi-VN" sz="1600" dirty="0" smtClean="0">
                <a:solidFill>
                  <a:srgbClr val="FFFFFF"/>
                </a:solidFill>
              </a:rPr>
              <a:t>Ê-li-út sanh Ê-lê-a-xa; Ê-lê-a-xa sanh Ma-than; Ma-than sanh Gia-cốp; </a:t>
            </a:r>
            <a:r>
              <a:rPr lang="vi-VN" sz="1600" baseline="30000" dirty="0" smtClean="0">
                <a:solidFill>
                  <a:srgbClr val="FFFFFF"/>
                </a:solidFill>
              </a:rPr>
              <a:t>16 </a:t>
            </a:r>
            <a:r>
              <a:rPr lang="vi-VN" sz="1600" dirty="0" smtClean="0">
                <a:solidFill>
                  <a:srgbClr val="FFFFFF"/>
                </a:solidFill>
              </a:rPr>
              <a:t>Gia-cốp sanh Giô-sép là chồng Ma-ri; Ma-ri là người sanh Đức Chúa Jêsus, gọi là Christ.</a:t>
            </a:r>
            <a:br>
              <a:rPr lang="vi-VN" sz="1600" dirty="0" smtClean="0">
                <a:solidFill>
                  <a:srgbClr val="FFFFFF"/>
                </a:solidFill>
              </a:rPr>
            </a:br>
            <a:endParaRPr lang="en-US" sz="1600" b="1" dirty="0">
              <a:solidFill>
                <a:srgbClr val="FFFFFF"/>
              </a:solidFill>
            </a:endParaRPr>
          </a:p>
        </p:txBody>
      </p:sp>
      <p:sp>
        <p:nvSpPr>
          <p:cNvPr id="29699" name="Rectangle 3"/>
          <p:cNvSpPr>
            <a:spLocks noGrp="1" noChangeArrowheads="1"/>
          </p:cNvSpPr>
          <p:nvPr>
            <p:ph type="title"/>
          </p:nvPr>
        </p:nvSpPr>
        <p:spPr>
          <a:xfrm>
            <a:off x="0" y="274638"/>
            <a:ext cx="9144000" cy="1143000"/>
          </a:xfrm>
        </p:spPr>
        <p:txBody>
          <a:bodyPr>
            <a:normAutofit fontScale="90000"/>
          </a:bodyPr>
          <a:lstStyle/>
          <a:p>
            <a:pPr eaLnBrk="1" hangingPunct="1">
              <a:defRPr/>
            </a:pPr>
            <a:r>
              <a:rPr lang="en-US" dirty="0" err="1" smtClean="0">
                <a:solidFill>
                  <a:srgbClr val="FFCC99"/>
                </a:solidFill>
                <a:latin typeface="Arial" charset="0"/>
                <a:ea typeface="ＭＳ Ｐゴシック" charset="0"/>
                <a:cs typeface="ＭＳ Ｐゴシック" charset="0"/>
              </a:rPr>
              <a:t>Mở</a:t>
            </a:r>
            <a:r>
              <a:rPr lang="en-US" dirty="0" smtClean="0">
                <a:solidFill>
                  <a:srgbClr val="FFCC99"/>
                </a:solidFill>
                <a:latin typeface="Arial" charset="0"/>
                <a:ea typeface="ＭＳ Ｐゴシック" charset="0"/>
                <a:cs typeface="ＭＳ Ｐゴシック" charset="0"/>
              </a:rPr>
              <a:t> </a:t>
            </a:r>
            <a:r>
              <a:rPr lang="en-US" dirty="0" err="1" smtClean="0">
                <a:solidFill>
                  <a:srgbClr val="FFCC99"/>
                </a:solidFill>
                <a:latin typeface="Arial" charset="0"/>
                <a:ea typeface="ＭＳ Ｐゴシック" charset="0"/>
                <a:cs typeface="ＭＳ Ｐゴシック" charset="0"/>
              </a:rPr>
              <a:t>đầu</a:t>
            </a:r>
            <a:r>
              <a:rPr lang="en-US" dirty="0" smtClean="0">
                <a:solidFill>
                  <a:srgbClr val="FFCC99"/>
                </a:solidFill>
                <a:latin typeface="Arial" charset="0"/>
                <a:ea typeface="ＭＳ Ｐゴシック" charset="0"/>
                <a:cs typeface="ＭＳ Ｐゴシック" charset="0"/>
              </a:rPr>
              <a:t> </a:t>
            </a:r>
            <a:r>
              <a:rPr lang="en-US" dirty="0" err="1" smtClean="0">
                <a:solidFill>
                  <a:srgbClr val="FFCC99"/>
                </a:solidFill>
                <a:latin typeface="Arial" charset="0"/>
                <a:ea typeface="ＭＳ Ｐゴシック" charset="0"/>
                <a:cs typeface="ＭＳ Ｐゴシック" charset="0"/>
              </a:rPr>
              <a:t>quyển</a:t>
            </a:r>
            <a:r>
              <a:rPr lang="en-US" dirty="0" smtClean="0">
                <a:solidFill>
                  <a:srgbClr val="FFCC99"/>
                </a:solidFill>
                <a:latin typeface="Arial" charset="0"/>
                <a:ea typeface="ＭＳ Ｐゴシック" charset="0"/>
                <a:cs typeface="ＭＳ Ｐゴシック" charset="0"/>
              </a:rPr>
              <a:t> </a:t>
            </a:r>
            <a:r>
              <a:rPr lang="en-US" dirty="0" err="1" smtClean="0">
                <a:solidFill>
                  <a:srgbClr val="FFCC99"/>
                </a:solidFill>
                <a:latin typeface="Arial" charset="0"/>
                <a:ea typeface="ＭＳ Ｐゴシック" charset="0"/>
                <a:cs typeface="ＭＳ Ｐゴシック" charset="0"/>
              </a:rPr>
              <a:t>sách</a:t>
            </a:r>
            <a:r>
              <a:rPr lang="en-US" dirty="0" smtClean="0">
                <a:solidFill>
                  <a:srgbClr val="FFCC99"/>
                </a:solidFill>
                <a:latin typeface="Arial" charset="0"/>
                <a:ea typeface="ＭＳ Ｐゴシック" charset="0"/>
                <a:cs typeface="ＭＳ Ｐゴシック" charset="0"/>
              </a:rPr>
              <a:t> </a:t>
            </a:r>
            <a:r>
              <a:rPr lang="en-US" dirty="0" err="1" smtClean="0">
                <a:solidFill>
                  <a:srgbClr val="FFCC99"/>
                </a:solidFill>
                <a:latin typeface="Arial" charset="0"/>
                <a:ea typeface="ＭＳ Ｐゴシック" charset="0"/>
                <a:cs typeface="ＭＳ Ｐゴシック" charset="0"/>
              </a:rPr>
              <a:t>kiểu</a:t>
            </a:r>
            <a:r>
              <a:rPr lang="en-US" dirty="0" smtClean="0">
                <a:solidFill>
                  <a:srgbClr val="FFCC99"/>
                </a:solidFill>
                <a:latin typeface="Arial" charset="0"/>
                <a:ea typeface="ＭＳ Ｐゴシック" charset="0"/>
                <a:cs typeface="ＭＳ Ｐゴシック" charset="0"/>
              </a:rPr>
              <a:t> </a:t>
            </a:r>
            <a:r>
              <a:rPr lang="en-US" dirty="0" err="1" smtClean="0">
                <a:solidFill>
                  <a:srgbClr val="FFCC99"/>
                </a:solidFill>
                <a:latin typeface="Arial" charset="0"/>
                <a:ea typeface="ＭＳ Ｐゴシック" charset="0"/>
                <a:cs typeface="ＭＳ Ｐゴシック" charset="0"/>
              </a:rPr>
              <a:t>này</a:t>
            </a:r>
            <a:r>
              <a:rPr lang="en-US" dirty="0" smtClean="0">
                <a:solidFill>
                  <a:srgbClr val="FFCC99"/>
                </a:solidFill>
                <a:latin typeface="Arial" charset="0"/>
                <a:ea typeface="ＭＳ Ｐゴシック" charset="0"/>
                <a:cs typeface="ＭＳ Ｐゴシック" charset="0"/>
              </a:rPr>
              <a:t> </a:t>
            </a:r>
            <a:r>
              <a:rPr lang="en-US" dirty="0" err="1" smtClean="0">
                <a:solidFill>
                  <a:srgbClr val="FFCC99"/>
                </a:solidFill>
                <a:latin typeface="Arial" charset="0"/>
                <a:ea typeface="ＭＳ Ｐゴシック" charset="0"/>
                <a:cs typeface="ＭＳ Ｐゴシック" charset="0"/>
              </a:rPr>
              <a:t>dễ</a:t>
            </a:r>
            <a:r>
              <a:rPr lang="en-US" dirty="0" smtClean="0">
                <a:solidFill>
                  <a:srgbClr val="FFCC99"/>
                </a:solidFill>
                <a:latin typeface="Arial" charset="0"/>
                <a:ea typeface="ＭＳ Ｐゴシック" charset="0"/>
                <a:cs typeface="ＭＳ Ｐゴシック" charset="0"/>
              </a:rPr>
              <a:t> </a:t>
            </a:r>
            <a:r>
              <a:rPr lang="en-US" dirty="0" err="1" smtClean="0">
                <a:solidFill>
                  <a:srgbClr val="FFCC99"/>
                </a:solidFill>
                <a:latin typeface="Arial" charset="0"/>
                <a:ea typeface="ＭＳ Ｐゴシック" charset="0"/>
                <a:cs typeface="ＭＳ Ｐゴシック" charset="0"/>
              </a:rPr>
              <a:t>thấy</a:t>
            </a:r>
            <a:r>
              <a:rPr lang="en-US" dirty="0" smtClean="0">
                <a:solidFill>
                  <a:srgbClr val="FFCC99"/>
                </a:solidFill>
                <a:latin typeface="Arial" charset="0"/>
                <a:ea typeface="ＭＳ Ｐゴシック" charset="0"/>
                <a:cs typeface="ＭＳ Ｐゴシック" charset="0"/>
              </a:rPr>
              <a:t> </a:t>
            </a:r>
            <a:r>
              <a:rPr lang="en-US" dirty="0" err="1" smtClean="0">
                <a:solidFill>
                  <a:srgbClr val="FFCC99"/>
                </a:solidFill>
                <a:latin typeface="Arial" charset="0"/>
                <a:ea typeface="ＭＳ Ｐゴシック" charset="0"/>
                <a:cs typeface="ＭＳ Ｐゴシック" charset="0"/>
              </a:rPr>
              <a:t>chán</a:t>
            </a:r>
            <a:r>
              <a:rPr lang="en-US" dirty="0" smtClean="0">
                <a:solidFill>
                  <a:srgbClr val="FFCC99"/>
                </a:solidFill>
                <a:latin typeface="Arial" charset="0"/>
                <a:ea typeface="ＭＳ Ｐゴシック" charset="0"/>
                <a:cs typeface="ＭＳ Ｐゴシック" charset="0"/>
              </a:rPr>
              <a:t>?</a:t>
            </a:r>
            <a:endParaRPr lang="en-US" dirty="0">
              <a:solidFill>
                <a:srgbClr val="FFCC99"/>
              </a:solidFill>
              <a:latin typeface="Arial" charset="0"/>
              <a:ea typeface="ＭＳ Ｐゴシック" charset="0"/>
              <a:cs typeface="ＭＳ Ｐゴシック" charset="0"/>
            </a:endParaRPr>
          </a:p>
        </p:txBody>
      </p:sp>
      <p:pic>
        <p:nvPicPr>
          <p:cNvPr id="4" name="Picture 4" descr="Jerry Benjamin"/>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6248400" y="2057400"/>
            <a:ext cx="2459197" cy="3706006"/>
          </a:xfrm>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5943600" y="1371600"/>
            <a:ext cx="3200400" cy="3657600"/>
          </a:xfrm>
          <a:effectLst>
            <a:outerShdw blurRad="63500" dist="35921" dir="2700000" algn="ctr" rotWithShape="0">
              <a:schemeClr val="tx2">
                <a:alpha val="74998"/>
              </a:schemeClr>
            </a:outerShdw>
          </a:effectLst>
        </p:spPr>
        <p:txBody>
          <a:bodyPr>
            <a:normAutofit/>
          </a:bodyPr>
          <a:lstStyle/>
          <a:p>
            <a:pPr algn="ctr" eaLnBrk="1" hangingPunct="1">
              <a:defRPr/>
            </a:pPr>
            <a:r>
              <a:rPr lang="en-US" dirty="0" err="1" smtClean="0">
                <a:solidFill>
                  <a:schemeClr val="bg1"/>
                </a:solidFill>
                <a:effectLst/>
              </a:rPr>
              <a:t>Mathiơ</a:t>
            </a:r>
            <a:r>
              <a:rPr lang="en-US" dirty="0" smtClean="0">
                <a:solidFill>
                  <a:schemeClr val="bg1"/>
                </a:solidFill>
                <a:effectLst/>
              </a:rPr>
              <a:t>: </a:t>
            </a:r>
            <a:r>
              <a:rPr lang="en-US" dirty="0" err="1" smtClean="0">
                <a:solidFill>
                  <a:schemeClr val="bg1"/>
                </a:solidFill>
                <a:effectLst/>
              </a:rPr>
              <a:t>Phúc</a:t>
            </a:r>
            <a:r>
              <a:rPr lang="en-US" dirty="0" smtClean="0">
                <a:solidFill>
                  <a:schemeClr val="bg1"/>
                </a:solidFill>
                <a:effectLst/>
              </a:rPr>
              <a:t> </a:t>
            </a:r>
            <a:r>
              <a:rPr lang="en-US" dirty="0" err="1" smtClean="0">
                <a:solidFill>
                  <a:schemeClr val="bg1"/>
                </a:solidFill>
                <a:effectLst/>
              </a:rPr>
              <a:t>Âm</a:t>
            </a:r>
            <a:r>
              <a:rPr lang="en-US" dirty="0" smtClean="0">
                <a:solidFill>
                  <a:schemeClr val="bg1"/>
                </a:solidFill>
                <a:effectLst/>
              </a:rPr>
              <a:t> </a:t>
            </a:r>
            <a:r>
              <a:rPr lang="en-US" dirty="0" err="1" smtClean="0">
                <a:solidFill>
                  <a:schemeClr val="bg1"/>
                </a:solidFill>
                <a:effectLst/>
              </a:rPr>
              <a:t>của</a:t>
            </a:r>
            <a:r>
              <a:rPr lang="en-US" dirty="0" smtClean="0">
                <a:solidFill>
                  <a:schemeClr val="bg1"/>
                </a:solidFill>
                <a:effectLst/>
              </a:rPr>
              <a:t> </a:t>
            </a:r>
            <a:br>
              <a:rPr lang="en-US" dirty="0" smtClean="0">
                <a:solidFill>
                  <a:schemeClr val="bg1"/>
                </a:solidFill>
                <a:effectLst/>
              </a:rPr>
            </a:br>
            <a:r>
              <a:rPr lang="en-US" dirty="0" err="1" smtClean="0">
                <a:solidFill>
                  <a:schemeClr val="bg1"/>
                </a:solidFill>
                <a:effectLst/>
              </a:rPr>
              <a:t>Thuyết</a:t>
            </a:r>
            <a:r>
              <a:rPr lang="en-US" dirty="0" smtClean="0">
                <a:solidFill>
                  <a:schemeClr val="bg1"/>
                </a:solidFill>
                <a:effectLst/>
              </a:rPr>
              <a:t/>
            </a:r>
            <a:br>
              <a:rPr lang="en-US" dirty="0" smtClean="0">
                <a:solidFill>
                  <a:schemeClr val="bg1"/>
                </a:solidFill>
                <a:effectLst/>
              </a:rPr>
            </a:br>
            <a:r>
              <a:rPr lang="en-US" dirty="0" err="1" smtClean="0">
                <a:solidFill>
                  <a:schemeClr val="bg1"/>
                </a:solidFill>
                <a:effectLst/>
              </a:rPr>
              <a:t>giảng</a:t>
            </a:r>
            <a:endParaRPr lang="en-US" dirty="0">
              <a:solidFill>
                <a:schemeClr val="bg1"/>
              </a:solidFill>
              <a:effectLst/>
            </a:endParaRPr>
          </a:p>
        </p:txBody>
      </p:sp>
      <p:graphicFrame>
        <p:nvGraphicFramePr>
          <p:cNvPr id="31748" name="Group 4"/>
          <p:cNvGraphicFramePr>
            <a:graphicFrameLocks noGrp="1"/>
          </p:cNvGraphicFramePr>
          <p:nvPr/>
        </p:nvGraphicFramePr>
        <p:xfrm>
          <a:off x="914400" y="1246188"/>
          <a:ext cx="4267200" cy="4480060"/>
        </p:xfrm>
        <a:graphic>
          <a:graphicData uri="http://schemas.openxmlformats.org/drawingml/2006/table">
            <a:tbl>
              <a:tblPr/>
              <a:tblGrid>
                <a:gridCol w="2133600"/>
                <a:gridCol w="2133600"/>
              </a:tblGrid>
              <a:tr h="895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Ký</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thuật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4"/>
                        </a:rPr>
                        <a:t>4:12-25</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Diễn</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thuyết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Arial" charset="0"/>
                          <a:ea typeface="ＭＳ Ｐゴシック" charset="0"/>
                          <a:cs typeface="ＭＳ Ｐゴシック" charset="0"/>
                        </a:rPr>
                        <a:t>5:</a:t>
                      </a:r>
                      <a:r>
                        <a:rPr kumimoji="0" lang="en-US" sz="2400" b="0" i="0" u="sng" strike="noStrike" cap="none" normalizeH="0" baseline="0" dirty="0" smtClean="0">
                          <a:ln>
                            <a:noFill/>
                          </a:ln>
                          <a:solidFill>
                            <a:schemeClr val="hlink"/>
                          </a:solidFill>
                          <a:effectLst/>
                          <a:latin typeface="Arial" charset="0"/>
                          <a:ea typeface="ＭＳ Ｐゴシック" charset="0"/>
                          <a:cs typeface="ＭＳ Ｐゴシック" charset="0"/>
                        </a:rPr>
                        <a:t>1</a:t>
                      </a:r>
                      <a:r>
                        <a:rPr lang="en-US" sz="2400" u="sng" dirty="0" smtClean="0">
                          <a:solidFill>
                            <a:schemeClr val="hlink"/>
                          </a:solidFill>
                        </a:rPr>
                        <a:t>–</a:t>
                      </a:r>
                      <a:r>
                        <a:rPr kumimoji="0" lang="en-US" sz="2400" b="0" i="0" u="sng" strike="noStrike" cap="none" normalizeH="0" baseline="0" dirty="0" smtClean="0">
                          <a:ln>
                            <a:noFill/>
                          </a:ln>
                          <a:solidFill>
                            <a:schemeClr val="hlink"/>
                          </a:solidFill>
                          <a:effectLst/>
                          <a:latin typeface="Arial" charset="0"/>
                          <a:ea typeface="ＭＳ Ｐゴシック" charset="0"/>
                          <a:cs typeface="ＭＳ Ｐゴシック" charset="0"/>
                        </a:rPr>
                        <a:t>7</a:t>
                      </a:r>
                      <a:r>
                        <a:rPr kumimoji="0" lang="en-US" sz="2400" b="0" i="0" u="sng" strike="noStrike" cap="none" normalizeH="0" baseline="0" dirty="0">
                          <a:ln>
                            <a:noFill/>
                          </a:ln>
                          <a:solidFill>
                            <a:schemeClr val="hlink"/>
                          </a:solidFill>
                          <a:effectLst/>
                          <a:latin typeface="Arial" charset="0"/>
                          <a:ea typeface="ＭＳ Ｐゴシック" charset="0"/>
                          <a:cs typeface="ＭＳ Ｐゴシック" charset="0"/>
                        </a:rPr>
                        <a:t>:29</a:t>
                      </a:r>
                      <a:endPar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Ký</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thuật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5"/>
                        </a:rPr>
                        <a:t>8:</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5"/>
                        </a:rPr>
                        <a:t>1</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5"/>
                        </a:rPr>
                        <a:t>9</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5"/>
                        </a:rPr>
                        <a:t>:38</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Diễn</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thuyết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6"/>
                        </a:rPr>
                        <a:t>10:</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6"/>
                        </a:rPr>
                        <a:t>1</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6"/>
                        </a:rPr>
                        <a:t>11</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6"/>
                        </a:rPr>
                        <a:t>:1</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Ký</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thuật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7"/>
                        </a:rPr>
                        <a:t>11:</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7"/>
                        </a:rPr>
                        <a:t>2</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7"/>
                        </a:rPr>
                        <a:t>12</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7"/>
                        </a:rPr>
                        <a:t>:50</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Diễn</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thuyết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8"/>
                        </a:rPr>
                        <a:t>13:1-53</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Ký</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thuật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9"/>
                        </a:rPr>
                        <a:t>13:</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9"/>
                        </a:rPr>
                        <a:t>54</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9"/>
                        </a:rPr>
                        <a:t>17</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9"/>
                        </a:rPr>
                        <a:t>:27</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Diễn</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thuyết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Arial" charset="0"/>
                          <a:ea typeface="ＭＳ Ｐゴシック" charset="0"/>
                          <a:cs typeface="ＭＳ Ｐゴシック" charset="0"/>
                        </a:rPr>
                        <a:t>18:</a:t>
                      </a:r>
                      <a:r>
                        <a:rPr kumimoji="0" lang="en-US" sz="2400" b="0" i="0" u="sng" strike="noStrike" cap="none" normalizeH="0" baseline="0" dirty="0" smtClean="0">
                          <a:ln>
                            <a:noFill/>
                          </a:ln>
                          <a:solidFill>
                            <a:schemeClr val="hlink"/>
                          </a:solidFill>
                          <a:effectLst/>
                          <a:latin typeface="Arial" charset="0"/>
                          <a:ea typeface="ＭＳ Ｐゴシック" charset="0"/>
                          <a:cs typeface="ＭＳ Ｐゴシック" charset="0"/>
                        </a:rPr>
                        <a:t>1</a:t>
                      </a:r>
                      <a:r>
                        <a:rPr lang="en-US" sz="2400" u="sng" dirty="0" smtClean="0">
                          <a:solidFill>
                            <a:schemeClr val="hlink"/>
                          </a:solidFill>
                        </a:rPr>
                        <a:t>–</a:t>
                      </a:r>
                      <a:r>
                        <a:rPr kumimoji="0" lang="en-US" sz="2400" b="0" i="0" u="sng" strike="noStrike" cap="none" normalizeH="0" baseline="0" dirty="0" smtClean="0">
                          <a:ln>
                            <a:noFill/>
                          </a:ln>
                          <a:solidFill>
                            <a:schemeClr val="hlink"/>
                          </a:solidFill>
                          <a:effectLst/>
                          <a:latin typeface="Arial" charset="0"/>
                          <a:ea typeface="ＭＳ Ｐゴシック" charset="0"/>
                          <a:cs typeface="ＭＳ Ｐゴシック" charset="0"/>
                        </a:rPr>
                        <a:t>19</a:t>
                      </a:r>
                      <a:r>
                        <a:rPr kumimoji="0" lang="en-US" sz="2400" b="0" i="0" u="sng" strike="noStrike" cap="none" normalizeH="0" baseline="0" dirty="0">
                          <a:ln>
                            <a:noFill/>
                          </a:ln>
                          <a:solidFill>
                            <a:schemeClr val="hlink"/>
                          </a:solidFill>
                          <a:effectLst/>
                          <a:latin typeface="Arial" charset="0"/>
                          <a:ea typeface="ＭＳ Ｐゴシック" charset="0"/>
                          <a:cs typeface="ＭＳ Ｐゴシック" charset="0"/>
                        </a:rPr>
                        <a:t>:2</a:t>
                      </a:r>
                      <a:endPar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Ký</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thuật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10"/>
                        </a:rPr>
                        <a:t>19:</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10"/>
                        </a:rPr>
                        <a:t>3</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10"/>
                        </a:rPr>
                        <a:t>23</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10"/>
                        </a:rPr>
                        <a:t>:39</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Diễn</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thuyết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11"/>
                        </a:rPr>
                        <a:t>24:</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11"/>
                        </a:rPr>
                        <a:t>1</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11"/>
                        </a:rPr>
                        <a:t>26</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11"/>
                        </a:rPr>
                        <a:t>:2</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31768" name="Rectangle 24"/>
          <p:cNvSpPr>
            <a:spLocks noChangeArrowheads="1"/>
          </p:cNvSpPr>
          <p:nvPr/>
        </p:nvSpPr>
        <p:spPr bwMode="auto">
          <a:xfrm>
            <a:off x="0" y="304800"/>
            <a:ext cx="6876256" cy="914400"/>
          </a:xfrm>
          <a:prstGeom prst="rect">
            <a:avLst/>
          </a:prstGeom>
          <a:solidFill>
            <a:schemeClr val="bg1"/>
          </a:solidFill>
          <a:ln w="9525">
            <a:solidFill>
              <a:schemeClr val="tx1"/>
            </a:solidFill>
            <a:miter lim="800000"/>
            <a:headEnd/>
            <a:tailEnd/>
          </a:ln>
        </p:spPr>
        <p:txBody>
          <a:bodyPr wrap="none" anchor="ctr"/>
          <a:lstStyle/>
          <a:p>
            <a:pPr algn="ctr" eaLnBrk="1" hangingPunct="1">
              <a:spcBef>
                <a:spcPct val="20000"/>
              </a:spcBef>
            </a:pPr>
            <a:r>
              <a:rPr lang="en-US" dirty="0" err="1" smtClean="0"/>
              <a:t>Mở</a:t>
            </a:r>
            <a:r>
              <a:rPr lang="en-US" dirty="0" smtClean="0"/>
              <a:t> </a:t>
            </a:r>
            <a:r>
              <a:rPr lang="en-US" dirty="0" err="1" smtClean="0"/>
              <a:t>đầu</a:t>
            </a:r>
            <a:r>
              <a:rPr lang="en-US" dirty="0" smtClean="0"/>
              <a:t>: </a:t>
            </a:r>
            <a:r>
              <a:rPr lang="en-US" dirty="0" err="1" smtClean="0"/>
              <a:t>Sinh</a:t>
            </a:r>
            <a:r>
              <a:rPr lang="en-US" dirty="0" smtClean="0"/>
              <a:t> </a:t>
            </a:r>
            <a:r>
              <a:rPr lang="en-US" dirty="0" err="1" smtClean="0"/>
              <a:t>ra</a:t>
            </a:r>
            <a:r>
              <a:rPr lang="en-US" dirty="0" smtClean="0"/>
              <a:t>, </a:t>
            </a:r>
            <a:r>
              <a:rPr lang="en-US" dirty="0" err="1" smtClean="0"/>
              <a:t>Thời</a:t>
            </a:r>
            <a:r>
              <a:rPr lang="en-US" dirty="0" smtClean="0"/>
              <a:t> </a:t>
            </a:r>
            <a:r>
              <a:rPr lang="en-US" dirty="0" err="1" smtClean="0"/>
              <a:t>thơ</a:t>
            </a:r>
            <a:r>
              <a:rPr lang="en-US" dirty="0" smtClean="0"/>
              <a:t> </a:t>
            </a:r>
            <a:r>
              <a:rPr lang="en-US" dirty="0" err="1" smtClean="0"/>
              <a:t>ấu</a:t>
            </a:r>
            <a:r>
              <a:rPr lang="en-US" dirty="0" smtClean="0"/>
              <a:t>, </a:t>
            </a:r>
            <a:r>
              <a:rPr lang="en-US" dirty="0" err="1" smtClean="0"/>
              <a:t>Báptêm</a:t>
            </a:r>
            <a:r>
              <a:rPr lang="en-US" dirty="0" smtClean="0"/>
              <a:t>, </a:t>
            </a:r>
            <a:r>
              <a:rPr lang="en-US" dirty="0" err="1" smtClean="0"/>
              <a:t>Cám</a:t>
            </a:r>
            <a:r>
              <a:rPr lang="en-US" dirty="0" smtClean="0"/>
              <a:t> </a:t>
            </a:r>
            <a:r>
              <a:rPr lang="en-US" dirty="0" err="1" smtClean="0"/>
              <a:t>dỗ</a:t>
            </a:r>
            <a:endParaRPr lang="en-US" dirty="0"/>
          </a:p>
          <a:p>
            <a:pPr algn="ctr" eaLnBrk="1" hangingPunct="1">
              <a:spcBef>
                <a:spcPct val="20000"/>
              </a:spcBef>
            </a:pPr>
            <a:r>
              <a:rPr lang="en-US" u="sng" dirty="0">
                <a:solidFill>
                  <a:schemeClr val="hlink"/>
                </a:solidFill>
              </a:rPr>
              <a:t>1:1–4:11</a:t>
            </a:r>
          </a:p>
        </p:txBody>
      </p:sp>
      <p:sp>
        <p:nvSpPr>
          <p:cNvPr id="31769" name="Rectangle 25"/>
          <p:cNvSpPr>
            <a:spLocks noChangeArrowheads="1"/>
          </p:cNvSpPr>
          <p:nvPr/>
        </p:nvSpPr>
        <p:spPr bwMode="auto">
          <a:xfrm>
            <a:off x="152400" y="5715000"/>
            <a:ext cx="5867400" cy="914400"/>
          </a:xfrm>
          <a:prstGeom prst="rect">
            <a:avLst/>
          </a:prstGeom>
          <a:solidFill>
            <a:schemeClr val="bg1"/>
          </a:solidFill>
          <a:ln w="9525">
            <a:solidFill>
              <a:schemeClr val="tx1"/>
            </a:solidFill>
            <a:miter lim="800000"/>
            <a:headEnd/>
            <a:tailEnd/>
          </a:ln>
        </p:spPr>
        <p:txBody>
          <a:bodyPr wrap="none" anchor="ctr"/>
          <a:lstStyle/>
          <a:p>
            <a:pPr algn="ctr" eaLnBrk="1" hangingPunct="1">
              <a:spcBef>
                <a:spcPct val="20000"/>
              </a:spcBef>
            </a:pPr>
            <a:r>
              <a:rPr lang="en-US" dirty="0" err="1" smtClean="0"/>
              <a:t>Kết</a:t>
            </a:r>
            <a:r>
              <a:rPr lang="en-US" dirty="0" smtClean="0"/>
              <a:t> </a:t>
            </a:r>
            <a:r>
              <a:rPr lang="en-US" dirty="0" err="1" smtClean="0"/>
              <a:t>luận</a:t>
            </a:r>
            <a:r>
              <a:rPr lang="en-US" dirty="0" smtClean="0"/>
              <a:t>: </a:t>
            </a:r>
            <a:r>
              <a:rPr lang="en-US" dirty="0" err="1" smtClean="0"/>
              <a:t>Biến</a:t>
            </a:r>
            <a:r>
              <a:rPr lang="en-US" dirty="0" smtClean="0"/>
              <a:t> </a:t>
            </a:r>
            <a:r>
              <a:rPr lang="en-US" dirty="0" err="1" smtClean="0"/>
              <a:t>cố</a:t>
            </a:r>
            <a:r>
              <a:rPr lang="en-US" dirty="0" smtClean="0"/>
              <a:t> </a:t>
            </a:r>
            <a:r>
              <a:rPr lang="en-US" dirty="0" err="1" smtClean="0"/>
              <a:t>cuối</a:t>
            </a:r>
            <a:r>
              <a:rPr lang="en-US" dirty="0" smtClean="0"/>
              <a:t>, </a:t>
            </a:r>
            <a:r>
              <a:rPr lang="en-US" dirty="0" err="1" smtClean="0"/>
              <a:t>Chết</a:t>
            </a:r>
            <a:r>
              <a:rPr lang="en-US" dirty="0" smtClean="0"/>
              <a:t>, </a:t>
            </a:r>
            <a:r>
              <a:rPr lang="en-US" dirty="0" err="1" smtClean="0"/>
              <a:t>Phục</a:t>
            </a:r>
            <a:r>
              <a:rPr lang="en-US" dirty="0" smtClean="0"/>
              <a:t> </a:t>
            </a:r>
            <a:r>
              <a:rPr lang="en-US" dirty="0" err="1" smtClean="0"/>
              <a:t>sinh</a:t>
            </a:r>
            <a:endParaRPr lang="en-US" dirty="0"/>
          </a:p>
          <a:p>
            <a:pPr algn="ctr" eaLnBrk="1" hangingPunct="1">
              <a:spcBef>
                <a:spcPct val="20000"/>
              </a:spcBef>
            </a:pPr>
            <a:r>
              <a:rPr lang="en-US" u="sng" dirty="0">
                <a:solidFill>
                  <a:schemeClr val="hlink"/>
                </a:solidFill>
              </a:rPr>
              <a:t>26:3–28:20</a:t>
            </a:r>
          </a:p>
        </p:txBody>
      </p:sp>
      <p:sp>
        <p:nvSpPr>
          <p:cNvPr id="31770" name="Text Box 26"/>
          <p:cNvSpPr txBox="1">
            <a:spLocks noChangeArrowheads="1"/>
          </p:cNvSpPr>
          <p:nvPr/>
        </p:nvSpPr>
        <p:spPr bwMode="auto">
          <a:xfrm>
            <a:off x="0" y="14478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smtClean="0">
                <a:solidFill>
                  <a:schemeClr val="bg1"/>
                </a:solidFill>
              </a:rPr>
              <a:t>Sáng</a:t>
            </a:r>
            <a:endParaRPr lang="en-US" dirty="0">
              <a:solidFill>
                <a:schemeClr val="bg1"/>
              </a:solidFill>
            </a:endParaRPr>
          </a:p>
        </p:txBody>
      </p:sp>
      <p:sp>
        <p:nvSpPr>
          <p:cNvPr id="31771" name="Text Box 27"/>
          <p:cNvSpPr txBox="1">
            <a:spLocks noChangeArrowheads="1"/>
          </p:cNvSpPr>
          <p:nvPr/>
        </p:nvSpPr>
        <p:spPr bwMode="auto">
          <a:xfrm>
            <a:off x="0" y="230505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smtClean="0">
                <a:solidFill>
                  <a:schemeClr val="bg1"/>
                </a:solidFill>
              </a:rPr>
              <a:t>Xuất</a:t>
            </a:r>
            <a:endParaRPr lang="en-US" dirty="0">
              <a:solidFill>
                <a:schemeClr val="bg1"/>
              </a:solidFill>
            </a:endParaRPr>
          </a:p>
        </p:txBody>
      </p:sp>
      <p:sp>
        <p:nvSpPr>
          <p:cNvPr id="31772" name="Text Box 28"/>
          <p:cNvSpPr txBox="1">
            <a:spLocks noChangeArrowheads="1"/>
          </p:cNvSpPr>
          <p:nvPr/>
        </p:nvSpPr>
        <p:spPr bwMode="auto">
          <a:xfrm>
            <a:off x="0" y="31623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smtClean="0">
                <a:solidFill>
                  <a:schemeClr val="bg1"/>
                </a:solidFill>
              </a:rPr>
              <a:t>Lêvi</a:t>
            </a:r>
            <a:endParaRPr lang="en-US" dirty="0">
              <a:solidFill>
                <a:schemeClr val="bg1"/>
              </a:solidFill>
            </a:endParaRPr>
          </a:p>
        </p:txBody>
      </p:sp>
      <p:sp>
        <p:nvSpPr>
          <p:cNvPr id="31773" name="Text Box 29"/>
          <p:cNvSpPr txBox="1">
            <a:spLocks noChangeArrowheads="1"/>
          </p:cNvSpPr>
          <p:nvPr/>
        </p:nvSpPr>
        <p:spPr bwMode="auto">
          <a:xfrm>
            <a:off x="0" y="4017318"/>
            <a:ext cx="91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smtClean="0">
                <a:solidFill>
                  <a:schemeClr val="bg1"/>
                </a:solidFill>
              </a:rPr>
              <a:t>Dân</a:t>
            </a:r>
            <a:endParaRPr lang="en-US" dirty="0">
              <a:solidFill>
                <a:schemeClr val="bg1"/>
              </a:solidFill>
            </a:endParaRPr>
          </a:p>
        </p:txBody>
      </p:sp>
      <p:sp>
        <p:nvSpPr>
          <p:cNvPr id="31774" name="Text Box 30"/>
          <p:cNvSpPr txBox="1">
            <a:spLocks noChangeArrowheads="1"/>
          </p:cNvSpPr>
          <p:nvPr/>
        </p:nvSpPr>
        <p:spPr bwMode="auto">
          <a:xfrm>
            <a:off x="0" y="48768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smtClean="0">
                <a:solidFill>
                  <a:schemeClr val="bg1"/>
                </a:solidFill>
              </a:rPr>
              <a:t>Phục</a:t>
            </a:r>
            <a:endParaRPr lang="en-US" dirty="0">
              <a:solidFill>
                <a:schemeClr val="bg1"/>
              </a:solidFill>
            </a:endParaRPr>
          </a:p>
        </p:txBody>
      </p:sp>
      <p:sp>
        <p:nvSpPr>
          <p:cNvPr id="31775" name="Text Box 31"/>
          <p:cNvSpPr txBox="1">
            <a:spLocks noChangeArrowheads="1"/>
          </p:cNvSpPr>
          <p:nvPr/>
        </p:nvSpPr>
        <p:spPr bwMode="auto">
          <a:xfrm>
            <a:off x="6219825" y="5791200"/>
            <a:ext cx="2928938" cy="825500"/>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none">
            <a:spAutoFit/>
          </a:bodyPr>
          <a:lstStyle/>
          <a:p>
            <a:pPr algn="ctr">
              <a:defRPr/>
            </a:pPr>
            <a:r>
              <a:rPr lang="en-US" sz="1600">
                <a:solidFill>
                  <a:schemeClr val="bg1"/>
                </a:solidFill>
                <a:ea typeface="ＭＳ Ｐゴシック" charset="-128"/>
                <a:cs typeface="ＭＳ Ｐゴシック" charset="-128"/>
              </a:rPr>
              <a:t>Adapted from “Matthew,” </a:t>
            </a:r>
            <a:br>
              <a:rPr lang="en-US" sz="1600">
                <a:solidFill>
                  <a:schemeClr val="bg1"/>
                </a:solidFill>
                <a:ea typeface="ＭＳ Ｐゴシック" charset="-128"/>
                <a:cs typeface="ＭＳ Ｐゴシック" charset="-128"/>
              </a:rPr>
            </a:br>
            <a:r>
              <a:rPr lang="en-US" sz="1600">
                <a:solidFill>
                  <a:schemeClr val="bg1"/>
                </a:solidFill>
                <a:ea typeface="ＭＳ Ｐゴシック" charset="-128"/>
                <a:cs typeface="ＭＳ Ｐゴシック" charset="-128"/>
              </a:rPr>
              <a:t>NT Survey (MBI Study Guide),</a:t>
            </a:r>
            <a:br>
              <a:rPr lang="en-US" sz="1600">
                <a:solidFill>
                  <a:schemeClr val="bg1"/>
                </a:solidFill>
                <a:ea typeface="ＭＳ Ｐゴシック" charset="-128"/>
                <a:cs typeface="ＭＳ Ｐゴシック" charset="-128"/>
              </a:rPr>
            </a:br>
            <a:r>
              <a:rPr lang="en-US" sz="1600">
                <a:solidFill>
                  <a:schemeClr val="bg1"/>
                </a:solidFill>
                <a:ea typeface="ＭＳ Ｐゴシック" charset="-128"/>
                <a:cs typeface="ＭＳ Ｐゴシック" charset="-128"/>
              </a:rPr>
              <a:t>slide 4</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dissolve">
                                      <p:cBhvr>
                                        <p:cTn id="7" dur="500"/>
                                        <p:tgtEl>
                                          <p:spTgt spid="31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68"/>
                                        </p:tgtEl>
                                        <p:attrNameLst>
                                          <p:attrName>style.visibility</p:attrName>
                                        </p:attrNameLst>
                                      </p:cBhvr>
                                      <p:to>
                                        <p:strVal val="visible"/>
                                      </p:to>
                                    </p:set>
                                    <p:animEffect transition="in" filter="dissolve">
                                      <p:cBhvr>
                                        <p:cTn id="12" dur="500"/>
                                        <p:tgtEl>
                                          <p:spTgt spid="317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69"/>
                                        </p:tgtEl>
                                        <p:attrNameLst>
                                          <p:attrName>style.visibility</p:attrName>
                                        </p:attrNameLst>
                                      </p:cBhvr>
                                      <p:to>
                                        <p:strVal val="visible"/>
                                      </p:to>
                                    </p:set>
                                    <p:animEffect transition="in" filter="dissolve">
                                      <p:cBhvr>
                                        <p:cTn id="17" dur="500"/>
                                        <p:tgtEl>
                                          <p:spTgt spid="317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770"/>
                                        </p:tgtEl>
                                        <p:attrNameLst>
                                          <p:attrName>style.visibility</p:attrName>
                                        </p:attrNameLst>
                                      </p:cBhvr>
                                      <p:to>
                                        <p:strVal val="visible"/>
                                      </p:to>
                                    </p:set>
                                    <p:animEffect transition="in" filter="dissolve">
                                      <p:cBhvr>
                                        <p:cTn id="22" dur="500"/>
                                        <p:tgtEl>
                                          <p:spTgt spid="317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771"/>
                                        </p:tgtEl>
                                        <p:attrNameLst>
                                          <p:attrName>style.visibility</p:attrName>
                                        </p:attrNameLst>
                                      </p:cBhvr>
                                      <p:to>
                                        <p:strVal val="visible"/>
                                      </p:to>
                                    </p:set>
                                    <p:animEffect transition="in" filter="dissolve">
                                      <p:cBhvr>
                                        <p:cTn id="27" dur="500"/>
                                        <p:tgtEl>
                                          <p:spTgt spid="317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772"/>
                                        </p:tgtEl>
                                        <p:attrNameLst>
                                          <p:attrName>style.visibility</p:attrName>
                                        </p:attrNameLst>
                                      </p:cBhvr>
                                      <p:to>
                                        <p:strVal val="visible"/>
                                      </p:to>
                                    </p:set>
                                    <p:animEffect transition="in" filter="dissolve">
                                      <p:cBhvr>
                                        <p:cTn id="32" dur="500"/>
                                        <p:tgtEl>
                                          <p:spTgt spid="317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1773"/>
                                        </p:tgtEl>
                                        <p:attrNameLst>
                                          <p:attrName>style.visibility</p:attrName>
                                        </p:attrNameLst>
                                      </p:cBhvr>
                                      <p:to>
                                        <p:strVal val="visible"/>
                                      </p:to>
                                    </p:set>
                                    <p:animEffect transition="in" filter="dissolve">
                                      <p:cBhvr>
                                        <p:cTn id="37" dur="500"/>
                                        <p:tgtEl>
                                          <p:spTgt spid="317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774"/>
                                        </p:tgtEl>
                                        <p:attrNameLst>
                                          <p:attrName>style.visibility</p:attrName>
                                        </p:attrNameLst>
                                      </p:cBhvr>
                                      <p:to>
                                        <p:strVal val="visible"/>
                                      </p:to>
                                    </p:set>
                                    <p:animEffect transition="in" filter="dissolve">
                                      <p:cBhvr>
                                        <p:cTn id="42" dur="500"/>
                                        <p:tgtEl>
                                          <p:spTgt spid="31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8" grpId="0" animBg="1"/>
      <p:bldP spid="31769" grpId="0" animBg="1"/>
      <p:bldP spid="31770" grpId="0"/>
      <p:bldP spid="31771" grpId="0"/>
      <p:bldP spid="31772" grpId="0"/>
      <p:bldP spid="31773" grpId="0"/>
      <p:bldP spid="3177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1371600" y="1447800"/>
            <a:ext cx="7772400" cy="1143000"/>
          </a:xfrm>
        </p:spPr>
        <p:txBody>
          <a:bodyPr>
            <a:normAutofit fontScale="90000"/>
          </a:bodyPr>
          <a:lstStyle/>
          <a:p>
            <a:pPr eaLnBrk="1" hangingPunct="1"/>
            <a:r>
              <a:rPr lang="en-US" sz="4000">
                <a:latin typeface="Times New Roman" charset="0"/>
                <a:ea typeface="ＭＳ Ｐゴシック" charset="0"/>
                <a:cs typeface="ＭＳ Ｐゴシック" charset="0"/>
              </a:rPr>
              <a:t>Crown Him with Many Crowns 1/4</a:t>
            </a:r>
          </a:p>
        </p:txBody>
      </p:sp>
      <p:pic>
        <p:nvPicPr>
          <p:cNvPr id="175106" name="Picture 3"/>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4"/>
          <p:cNvSpPr>
            <a:spLocks noChangeArrowheads="1"/>
          </p:cNvSpPr>
          <p:nvPr/>
        </p:nvSpPr>
        <p:spPr bwMode="auto">
          <a:xfrm>
            <a:off x="0" y="1412777"/>
            <a:ext cx="9144000" cy="4031873"/>
          </a:xfrm>
          <a:prstGeom prst="rect">
            <a:avLst/>
          </a:prstGeom>
          <a:solidFill>
            <a:srgbClr val="000000">
              <a:alpha val="20000"/>
            </a:srgbClr>
          </a:solidFill>
          <a:ln w="9525">
            <a:noFill/>
            <a:miter lim="800000"/>
            <a:headEnd/>
            <a:tailEnd/>
          </a:ln>
          <a:effectLst/>
        </p:spPr>
        <p:txBody>
          <a:bodyPr wrap="square">
            <a:spAutoFit/>
          </a:bodyPr>
          <a:lstStyle/>
          <a:p>
            <a:pPr algn="ctr">
              <a:defRPr/>
            </a:pPr>
            <a:r>
              <a:rPr lang="en-US" sz="3200" b="1" dirty="0" err="1" smtClean="0">
                <a:solidFill>
                  <a:srgbClr val="FFFFFF"/>
                </a:solidFill>
                <a:effectLst>
                  <a:outerShdw blurRad="50800" dist="88900" dir="2700000" algn="tl" rotWithShape="0">
                    <a:srgbClr val="000000"/>
                  </a:outerShdw>
                </a:effectLst>
                <a:latin typeface="Arial"/>
                <a:ea typeface="+mn-ea"/>
                <a:cs typeface="Arial"/>
              </a:rPr>
              <a:t>Nguyện</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Tụng</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ngợi</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Chiên</a:t>
            </a:r>
            <a:r>
              <a:rPr lang="en-US" sz="3200" b="1" dirty="0" smtClean="0">
                <a:solidFill>
                  <a:srgbClr val="FFFFFF"/>
                </a:solidFill>
                <a:effectLst>
                  <a:outerShdw blurRad="50800" dist="88900" dir="2700000" algn="tl" rotWithShape="0">
                    <a:srgbClr val="000000"/>
                  </a:outerShdw>
                </a:effectLst>
                <a:latin typeface="Arial"/>
                <a:ea typeface="+mn-ea"/>
                <a:cs typeface="Arial"/>
              </a:rPr>
              <a:t> Con </a:t>
            </a:r>
            <a:r>
              <a:rPr lang="en-US" sz="3200" b="1" dirty="0" err="1" smtClean="0">
                <a:solidFill>
                  <a:srgbClr val="FFFFFF"/>
                </a:solidFill>
                <a:effectLst>
                  <a:outerShdw blurRad="50800" dist="88900" dir="2700000" algn="tl" rotWithShape="0">
                    <a:srgbClr val="000000"/>
                  </a:outerShdw>
                </a:effectLst>
                <a:latin typeface="Arial"/>
                <a:ea typeface="+mn-ea"/>
                <a:cs typeface="Arial"/>
              </a:rPr>
              <a:t>thánh</a:t>
            </a:r>
            <a:r>
              <a:rPr lang="en-US" sz="3200" b="1" dirty="0" smtClean="0">
                <a:solidFill>
                  <a:srgbClr val="FFFFFF"/>
                </a:solidFill>
                <a:effectLst>
                  <a:outerShdw blurRad="50800" dist="88900" dir="2700000" algn="tl" rotWithShape="0">
                    <a:srgbClr val="000000"/>
                  </a:outerShdw>
                </a:effectLst>
                <a:latin typeface="Arial"/>
                <a:ea typeface="+mn-ea"/>
                <a:cs typeface="Arial"/>
              </a:rPr>
              <a:t>,</a:t>
            </a:r>
            <a:endParaRPr lang="en-US" sz="3200" b="1" dirty="0">
              <a:solidFill>
                <a:srgbClr val="FFFFFF"/>
              </a:solidFill>
              <a:effectLst>
                <a:outerShdw blurRad="50800" dist="88900" dir="2700000" algn="tl" rotWithShape="0">
                  <a:srgbClr val="000000"/>
                </a:outerShdw>
              </a:effectLst>
              <a:latin typeface="Arial"/>
              <a:ea typeface="+mn-ea"/>
              <a:cs typeface="Arial"/>
            </a:endParaRPr>
          </a:p>
          <a:p>
            <a:pPr algn="ctr">
              <a:defRPr/>
            </a:pPr>
            <a:r>
              <a:rPr lang="en-US" sz="3200" b="1" dirty="0" err="1" smtClean="0">
                <a:solidFill>
                  <a:srgbClr val="FFFFFF"/>
                </a:solidFill>
                <a:effectLst>
                  <a:outerShdw blurRad="50800" dist="88900" dir="2700000" algn="tl" rotWithShape="0">
                    <a:srgbClr val="000000"/>
                  </a:outerShdw>
                </a:effectLst>
                <a:latin typeface="Arial"/>
                <a:ea typeface="+mn-ea"/>
                <a:cs typeface="Arial"/>
              </a:rPr>
              <a:t>Hiến</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vương</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miện</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kể</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muôn</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ngàn</a:t>
            </a:r>
            <a:r>
              <a:rPr lang="en-US" sz="3200" b="1" dirty="0" smtClean="0">
                <a:solidFill>
                  <a:srgbClr val="FFFFFF"/>
                </a:solidFill>
                <a:effectLst>
                  <a:outerShdw blurRad="50800" dist="88900" dir="2700000" algn="tl" rotWithShape="0">
                    <a:srgbClr val="000000"/>
                  </a:outerShdw>
                </a:effectLst>
                <a:latin typeface="Arial"/>
                <a:ea typeface="+mn-ea"/>
                <a:cs typeface="Arial"/>
              </a:rPr>
              <a:t>.</a:t>
            </a:r>
          </a:p>
          <a:p>
            <a:pPr algn="ctr">
              <a:defRPr/>
            </a:pPr>
            <a:r>
              <a:rPr lang="en-US" sz="3200" b="1" dirty="0" err="1" smtClean="0">
                <a:solidFill>
                  <a:srgbClr val="FFFFFF"/>
                </a:solidFill>
                <a:effectLst>
                  <a:outerShdw blurRad="50800" dist="88900" dir="2700000" algn="tl" rotWithShape="0">
                    <a:srgbClr val="000000"/>
                  </a:outerShdw>
                </a:effectLst>
                <a:latin typeface="Arial"/>
                <a:ea typeface="+mn-ea"/>
                <a:cs typeface="Arial"/>
              </a:rPr>
              <a:t>Cùng</a:t>
            </a:r>
            <a:r>
              <a:rPr lang="en-US" sz="3200" b="1" dirty="0" smtClean="0">
                <a:solidFill>
                  <a:srgbClr val="FFFFFF"/>
                </a:solidFill>
                <a:effectLst>
                  <a:outerShdw blurRad="50800" dist="88900" dir="2700000" algn="tl" rotWithShape="0">
                    <a:srgbClr val="000000"/>
                  </a:outerShdw>
                </a:effectLst>
                <a:latin typeface="Arial"/>
                <a:ea typeface="+mn-ea"/>
                <a:cs typeface="Arial"/>
              </a:rPr>
              <a:t> reo </a:t>
            </a:r>
            <a:r>
              <a:rPr lang="en-US" sz="3200" b="1" dirty="0" err="1" smtClean="0">
                <a:solidFill>
                  <a:srgbClr val="FFFFFF"/>
                </a:solidFill>
                <a:effectLst>
                  <a:outerShdw blurRad="50800" dist="88900" dir="2700000" algn="tl" rotWithShape="0">
                    <a:srgbClr val="000000"/>
                  </a:outerShdw>
                </a:effectLst>
                <a:latin typeface="Arial"/>
                <a:ea typeface="+mn-ea"/>
                <a:cs typeface="Arial"/>
              </a:rPr>
              <a:t>vang</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khúc</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thiên</a:t>
            </a:r>
            <a:r>
              <a:rPr lang="en-US" sz="3200" b="1" dirty="0" smtClean="0">
                <a:solidFill>
                  <a:srgbClr val="FFFFFF"/>
                </a:solidFill>
                <a:effectLst>
                  <a:outerShdw blurRad="50800" dist="88900" dir="2700000" algn="tl" rotWithShape="0">
                    <a:srgbClr val="000000"/>
                  </a:outerShdw>
                </a:effectLst>
                <a:latin typeface="Arial"/>
                <a:ea typeface="+mn-ea"/>
                <a:cs typeface="Arial"/>
              </a:rPr>
              <a:t> ca </a:t>
            </a:r>
            <a:r>
              <a:rPr lang="en-US" sz="3200" b="1" dirty="0" err="1" smtClean="0">
                <a:solidFill>
                  <a:srgbClr val="FFFFFF"/>
                </a:solidFill>
                <a:effectLst>
                  <a:outerShdw blurRad="50800" dist="88900" dir="2700000" algn="tl" rotWithShape="0">
                    <a:srgbClr val="000000"/>
                  </a:outerShdw>
                </a:effectLst>
                <a:latin typeface="Arial"/>
                <a:ea typeface="+mn-ea"/>
                <a:cs typeface="Arial"/>
              </a:rPr>
              <a:t>hòa</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thanh</a:t>
            </a:r>
            <a:r>
              <a:rPr lang="en-US" sz="3200" b="1" dirty="0" smtClean="0">
                <a:solidFill>
                  <a:srgbClr val="FFFFFF"/>
                </a:solidFill>
                <a:effectLst>
                  <a:outerShdw blurRad="50800" dist="88900" dir="2700000" algn="tl" rotWithShape="0">
                    <a:srgbClr val="000000"/>
                  </a:outerShdw>
                </a:effectLst>
                <a:latin typeface="Arial"/>
                <a:ea typeface="+mn-ea"/>
                <a:cs typeface="Arial"/>
              </a:rPr>
              <a:t>,</a:t>
            </a:r>
            <a:endParaRPr lang="en-US" sz="3200" b="1" dirty="0">
              <a:solidFill>
                <a:srgbClr val="FFFFFF"/>
              </a:solidFill>
              <a:effectLst>
                <a:outerShdw blurRad="50800" dist="88900" dir="2700000" algn="tl" rotWithShape="0">
                  <a:srgbClr val="000000"/>
                </a:outerShdw>
              </a:effectLst>
              <a:latin typeface="Arial"/>
              <a:ea typeface="+mn-ea"/>
              <a:cs typeface="Arial"/>
            </a:endParaRPr>
          </a:p>
          <a:p>
            <a:pPr algn="ctr">
              <a:defRPr/>
            </a:pPr>
            <a:r>
              <a:rPr lang="en-US" sz="3200" b="1" dirty="0" err="1" smtClean="0">
                <a:solidFill>
                  <a:srgbClr val="FFFFFF"/>
                </a:solidFill>
                <a:effectLst>
                  <a:outerShdw blurRad="50800" dist="88900" dir="2700000" algn="tl" rotWithShape="0">
                    <a:srgbClr val="000000"/>
                  </a:outerShdw>
                </a:effectLst>
                <a:latin typeface="Arial"/>
                <a:ea typeface="+mn-ea"/>
                <a:cs typeface="Arial"/>
              </a:rPr>
              <a:t>Lấp</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bao</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bản</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hát</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thế</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gian</a:t>
            </a:r>
            <a:r>
              <a:rPr lang="en-US" sz="3200" b="1" dirty="0" smtClean="0">
                <a:solidFill>
                  <a:srgbClr val="FFFFFF"/>
                </a:solidFill>
                <a:effectLst>
                  <a:outerShdw blurRad="50800" dist="88900" dir="2700000" algn="tl" rotWithShape="0">
                    <a:srgbClr val="000000"/>
                  </a:outerShdw>
                </a:effectLst>
                <a:latin typeface="Arial"/>
                <a:ea typeface="+mn-ea"/>
                <a:cs typeface="Arial"/>
              </a:rPr>
              <a:t>,</a:t>
            </a:r>
            <a:endParaRPr lang="en-US" sz="3200" b="1" dirty="0">
              <a:solidFill>
                <a:srgbClr val="FFFFFF"/>
              </a:solidFill>
              <a:effectLst>
                <a:outerShdw blurRad="50800" dist="88900" dir="2700000" algn="tl" rotWithShape="0">
                  <a:srgbClr val="000000"/>
                </a:outerShdw>
              </a:effectLst>
              <a:latin typeface="Arial"/>
              <a:ea typeface="+mn-ea"/>
              <a:cs typeface="Arial"/>
            </a:endParaRPr>
          </a:p>
          <a:p>
            <a:pPr algn="ctr">
              <a:defRPr/>
            </a:pPr>
            <a:r>
              <a:rPr lang="en-US" sz="3200" b="1" dirty="0" err="1" smtClean="0">
                <a:solidFill>
                  <a:srgbClr val="FFFFFF"/>
                </a:solidFill>
                <a:effectLst>
                  <a:outerShdw blurRad="50800" dist="88900" dir="2700000" algn="tl" rotWithShape="0">
                    <a:srgbClr val="000000"/>
                  </a:outerShdw>
                </a:effectLst>
                <a:latin typeface="Arial"/>
                <a:ea typeface="+mn-ea"/>
                <a:cs typeface="Arial"/>
              </a:rPr>
              <a:t>Khá</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hát</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lớn</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linh</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hồn</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hỡi</a:t>
            </a:r>
            <a:r>
              <a:rPr lang="en-US" sz="3200" b="1" dirty="0" smtClean="0">
                <a:solidFill>
                  <a:srgbClr val="FFFFFF"/>
                </a:solidFill>
                <a:effectLst>
                  <a:outerShdw blurRad="50800" dist="88900" dir="2700000" algn="tl" rotWithShape="0">
                    <a:srgbClr val="000000"/>
                  </a:outerShdw>
                </a:effectLst>
                <a:latin typeface="Arial"/>
                <a:ea typeface="+mn-ea"/>
                <a:cs typeface="Arial"/>
              </a:rPr>
              <a:t>!</a:t>
            </a:r>
            <a:endParaRPr lang="en-US" sz="3200" b="1" dirty="0">
              <a:solidFill>
                <a:srgbClr val="FFFFFF"/>
              </a:solidFill>
              <a:effectLst>
                <a:outerShdw blurRad="50800" dist="88900" dir="2700000" algn="tl" rotWithShape="0">
                  <a:srgbClr val="000000"/>
                </a:outerShdw>
              </a:effectLst>
              <a:latin typeface="Arial"/>
              <a:ea typeface="+mn-ea"/>
              <a:cs typeface="Arial"/>
            </a:endParaRPr>
          </a:p>
          <a:p>
            <a:pPr algn="ctr">
              <a:defRPr/>
            </a:pPr>
            <a:r>
              <a:rPr lang="en-US" sz="3200" b="1" dirty="0" err="1" smtClean="0">
                <a:solidFill>
                  <a:srgbClr val="FFFFFF"/>
                </a:solidFill>
                <a:effectLst>
                  <a:outerShdw blurRad="50800" dist="88900" dir="2700000" algn="tl" rotWithShape="0">
                    <a:srgbClr val="000000"/>
                  </a:outerShdw>
                </a:effectLst>
                <a:latin typeface="Arial"/>
                <a:ea typeface="+mn-ea"/>
                <a:cs typeface="Arial"/>
              </a:rPr>
              <a:t>Chúc</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Đấng</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thay</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ngươi</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chịu</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chết</a:t>
            </a:r>
            <a:r>
              <a:rPr lang="en-US" sz="3200" b="1" dirty="0" smtClean="0">
                <a:solidFill>
                  <a:srgbClr val="FFFFFF"/>
                </a:solidFill>
                <a:effectLst>
                  <a:outerShdw blurRad="50800" dist="88900" dir="2700000" algn="tl" rotWithShape="0">
                    <a:srgbClr val="000000"/>
                  </a:outerShdw>
                </a:effectLst>
                <a:latin typeface="Arial"/>
                <a:ea typeface="+mn-ea"/>
                <a:cs typeface="Arial"/>
              </a:rPr>
              <a:t>,</a:t>
            </a:r>
            <a:endParaRPr lang="en-US" sz="3200" b="1" dirty="0">
              <a:solidFill>
                <a:srgbClr val="FFFFFF"/>
              </a:solidFill>
              <a:effectLst>
                <a:outerShdw blurRad="50800" dist="88900" dir="2700000" algn="tl" rotWithShape="0">
                  <a:srgbClr val="000000"/>
                </a:outerShdw>
              </a:effectLst>
              <a:latin typeface="Arial"/>
              <a:ea typeface="+mn-ea"/>
              <a:cs typeface="Arial"/>
            </a:endParaRPr>
          </a:p>
          <a:p>
            <a:pPr algn="ctr">
              <a:defRPr/>
            </a:pPr>
            <a:r>
              <a:rPr lang="en-US" sz="3200" b="1" dirty="0" err="1" smtClean="0">
                <a:solidFill>
                  <a:srgbClr val="FFFFFF"/>
                </a:solidFill>
                <a:effectLst>
                  <a:outerShdw blurRad="50800" dist="88900" dir="2700000" algn="tl" rotWithShape="0">
                    <a:srgbClr val="000000"/>
                  </a:outerShdw>
                </a:effectLst>
                <a:latin typeface="Arial"/>
                <a:ea typeface="+mn-ea"/>
                <a:cs typeface="Arial"/>
              </a:rPr>
              <a:t>Chúc</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tán</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Thánh</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vương</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quân</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lâm</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mọi</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nơi</a:t>
            </a:r>
            <a:r>
              <a:rPr lang="en-US" sz="3200" b="1" dirty="0" smtClean="0">
                <a:solidFill>
                  <a:srgbClr val="FFFFFF"/>
                </a:solidFill>
                <a:effectLst>
                  <a:outerShdw blurRad="50800" dist="88900" dir="2700000" algn="tl" rotWithShape="0">
                    <a:srgbClr val="000000"/>
                  </a:outerShdw>
                </a:effectLst>
                <a:latin typeface="Arial"/>
                <a:ea typeface="+mn-ea"/>
                <a:cs typeface="Arial"/>
              </a:rPr>
              <a:t>,</a:t>
            </a:r>
            <a:endParaRPr lang="en-US" sz="3200" b="1" dirty="0">
              <a:solidFill>
                <a:srgbClr val="FFFFFF"/>
              </a:solidFill>
              <a:effectLst>
                <a:outerShdw blurRad="50800" dist="88900" dir="2700000" algn="tl" rotWithShape="0">
                  <a:srgbClr val="000000"/>
                </a:outerShdw>
              </a:effectLst>
              <a:latin typeface="Arial"/>
              <a:ea typeface="+mn-ea"/>
              <a:cs typeface="Arial"/>
            </a:endParaRPr>
          </a:p>
          <a:p>
            <a:pPr algn="ctr">
              <a:defRPr/>
            </a:pPr>
            <a:r>
              <a:rPr lang="en-US" sz="3200" b="1" dirty="0" err="1" smtClean="0">
                <a:solidFill>
                  <a:srgbClr val="FFFFFF"/>
                </a:solidFill>
                <a:effectLst>
                  <a:outerShdw blurRad="50800" dist="88900" dir="2700000" algn="tl" rotWithShape="0">
                    <a:srgbClr val="000000"/>
                  </a:outerShdw>
                </a:effectLst>
                <a:latin typeface="Arial"/>
                <a:ea typeface="+mn-ea"/>
                <a:cs typeface="Arial"/>
              </a:rPr>
              <a:t>Hát</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khúc</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hoan</a:t>
            </a:r>
            <a:r>
              <a:rPr lang="en-US" sz="3200" b="1" dirty="0" smtClean="0">
                <a:solidFill>
                  <a:srgbClr val="FFFFFF"/>
                </a:solidFill>
                <a:effectLst>
                  <a:outerShdw blurRad="50800" dist="88900" dir="2700000" algn="tl" rotWithShape="0">
                    <a:srgbClr val="000000"/>
                  </a:outerShdw>
                </a:effectLst>
                <a:latin typeface="Arial"/>
                <a:ea typeface="+mn-ea"/>
                <a:cs typeface="Arial"/>
              </a:rPr>
              <a:t> ca </a:t>
            </a:r>
            <a:r>
              <a:rPr lang="en-US" sz="3200" b="1" dirty="0" err="1" smtClean="0">
                <a:solidFill>
                  <a:srgbClr val="FFFFFF"/>
                </a:solidFill>
                <a:effectLst>
                  <a:outerShdw blurRad="50800" dist="88900" dir="2700000" algn="tl" rotWithShape="0">
                    <a:srgbClr val="000000"/>
                  </a:outerShdw>
                </a:effectLst>
                <a:latin typeface="Arial"/>
                <a:ea typeface="+mn-ea"/>
                <a:cs typeface="Arial"/>
              </a:rPr>
              <a:t>bất</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r>
              <a:rPr lang="en-US" sz="3200" b="1" dirty="0" err="1" smtClean="0">
                <a:solidFill>
                  <a:srgbClr val="FFFFFF"/>
                </a:solidFill>
                <a:effectLst>
                  <a:outerShdw blurRad="50800" dist="88900" dir="2700000" algn="tl" rotWithShape="0">
                    <a:srgbClr val="000000"/>
                  </a:outerShdw>
                </a:effectLst>
                <a:latin typeface="Arial"/>
                <a:ea typeface="+mn-ea"/>
                <a:cs typeface="Arial"/>
              </a:rPr>
              <a:t>tuyệt</a:t>
            </a:r>
            <a:r>
              <a:rPr lang="en-US" sz="3200" b="1" dirty="0" smtClean="0">
                <a:solidFill>
                  <a:srgbClr val="FFFFFF"/>
                </a:solidFill>
                <a:effectLst>
                  <a:outerShdw blurRad="50800" dist="88900" dir="2700000" algn="tl" rotWithShape="0">
                    <a:srgbClr val="000000"/>
                  </a:outerShdw>
                </a:effectLst>
                <a:latin typeface="Arial"/>
                <a:ea typeface="+mn-ea"/>
                <a:cs typeface="Arial"/>
              </a:rPr>
              <a:t>. </a:t>
            </a:r>
            <a:endParaRPr lang="en-US" sz="3200" b="1" dirty="0">
              <a:solidFill>
                <a:srgbClr val="FFFFFF"/>
              </a:solidFill>
              <a:effectLst>
                <a:outerShdw blurRad="50800" dist="88900" dir="2700000" algn="tl" rotWithShape="0">
                  <a:srgbClr val="000000"/>
                </a:outerShdw>
              </a:effectLst>
              <a:latin typeface="Arial"/>
              <a:ea typeface="+mn-ea"/>
              <a:cs typeface="Arial"/>
            </a:endParaRPr>
          </a:p>
        </p:txBody>
      </p:sp>
      <p:sp>
        <p:nvSpPr>
          <p:cNvPr id="9224" name="Text Box 8"/>
          <p:cNvSpPr txBox="1">
            <a:spLocks noChangeArrowheads="1"/>
          </p:cNvSpPr>
          <p:nvPr/>
        </p:nvSpPr>
        <p:spPr bwMode="auto">
          <a:xfrm>
            <a:off x="152400" y="196850"/>
            <a:ext cx="8991600" cy="707886"/>
          </a:xfrm>
          <a:prstGeom prst="rect">
            <a:avLst/>
          </a:prstGeom>
          <a:noFill/>
          <a:ln w="9525">
            <a:noFill/>
            <a:miter lim="800000"/>
            <a:headEnd/>
            <a:tailEnd/>
          </a:ln>
          <a:effectLst/>
        </p:spPr>
        <p:txBody>
          <a:bodyPr>
            <a:spAutoFit/>
          </a:bodyPr>
          <a:lstStyle/>
          <a:p>
            <a:pPr algn="ctr">
              <a:spcBef>
                <a:spcPct val="50000"/>
              </a:spcBef>
              <a:defRPr/>
            </a:pPr>
            <a:r>
              <a:rPr lang="en-US" sz="4000" b="1" dirty="0" err="1" smtClean="0">
                <a:solidFill>
                  <a:srgbClr val="FFFFFF"/>
                </a:solidFill>
                <a:effectLst>
                  <a:outerShdw blurRad="50800" dist="88900" dir="2700000" algn="tl" rotWithShape="0">
                    <a:srgbClr val="000000"/>
                  </a:outerShdw>
                </a:effectLst>
                <a:latin typeface="Arial"/>
                <a:ea typeface="+mn-ea"/>
                <a:cs typeface="Arial"/>
              </a:rPr>
              <a:t>Nguyện</a:t>
            </a:r>
            <a:r>
              <a:rPr lang="en-US" sz="4000" b="1" dirty="0" smtClean="0">
                <a:solidFill>
                  <a:srgbClr val="FFFFFF"/>
                </a:solidFill>
                <a:effectLst>
                  <a:outerShdw blurRad="50800" dist="88900" dir="2700000" algn="tl" rotWithShape="0">
                    <a:srgbClr val="000000"/>
                  </a:outerShdw>
                </a:effectLst>
                <a:latin typeface="Arial"/>
                <a:ea typeface="+mn-ea"/>
                <a:cs typeface="Arial"/>
              </a:rPr>
              <a:t> </a:t>
            </a:r>
            <a:r>
              <a:rPr lang="en-US" sz="4000" b="1" dirty="0" err="1" smtClean="0">
                <a:solidFill>
                  <a:srgbClr val="FFFFFF"/>
                </a:solidFill>
                <a:effectLst>
                  <a:outerShdw blurRad="50800" dist="88900" dir="2700000" algn="tl" rotWithShape="0">
                    <a:srgbClr val="000000"/>
                  </a:outerShdw>
                </a:effectLst>
                <a:latin typeface="Arial"/>
                <a:ea typeface="+mn-ea"/>
                <a:cs typeface="Arial"/>
              </a:rPr>
              <a:t>tụng</a:t>
            </a:r>
            <a:r>
              <a:rPr lang="en-US" sz="4000" b="1" dirty="0" smtClean="0">
                <a:solidFill>
                  <a:srgbClr val="FFFFFF"/>
                </a:solidFill>
                <a:effectLst>
                  <a:outerShdw blurRad="50800" dist="88900" dir="2700000" algn="tl" rotWithShape="0">
                    <a:srgbClr val="000000"/>
                  </a:outerShdw>
                </a:effectLst>
                <a:latin typeface="Arial"/>
                <a:ea typeface="+mn-ea"/>
                <a:cs typeface="Arial"/>
              </a:rPr>
              <a:t> </a:t>
            </a:r>
            <a:r>
              <a:rPr lang="en-US" sz="4000" b="1" dirty="0" err="1" smtClean="0">
                <a:solidFill>
                  <a:srgbClr val="FFFFFF"/>
                </a:solidFill>
                <a:effectLst>
                  <a:outerShdw blurRad="50800" dist="88900" dir="2700000" algn="tl" rotWithShape="0">
                    <a:srgbClr val="000000"/>
                  </a:outerShdw>
                </a:effectLst>
                <a:latin typeface="Arial"/>
                <a:ea typeface="+mn-ea"/>
                <a:cs typeface="Arial"/>
              </a:rPr>
              <a:t>Ngợi</a:t>
            </a:r>
            <a:r>
              <a:rPr lang="en-US" sz="4000" b="1" dirty="0" smtClean="0">
                <a:solidFill>
                  <a:srgbClr val="FFFFFF"/>
                </a:solidFill>
                <a:effectLst>
                  <a:outerShdw blurRad="50800" dist="88900" dir="2700000" algn="tl" rotWithShape="0">
                    <a:srgbClr val="000000"/>
                  </a:outerShdw>
                </a:effectLst>
                <a:latin typeface="Arial"/>
                <a:ea typeface="+mn-ea"/>
                <a:cs typeface="Arial"/>
              </a:rPr>
              <a:t> </a:t>
            </a:r>
            <a:r>
              <a:rPr lang="en-US" sz="4000" b="1" dirty="0" err="1" smtClean="0">
                <a:solidFill>
                  <a:srgbClr val="FFFFFF"/>
                </a:solidFill>
                <a:effectLst>
                  <a:outerShdw blurRad="50800" dist="88900" dir="2700000" algn="tl" rotWithShape="0">
                    <a:srgbClr val="000000"/>
                  </a:outerShdw>
                </a:effectLst>
                <a:latin typeface="Arial"/>
                <a:ea typeface="+mn-ea"/>
                <a:cs typeface="Arial"/>
              </a:rPr>
              <a:t>Chiên</a:t>
            </a:r>
            <a:r>
              <a:rPr lang="en-US" sz="4000" b="1" dirty="0" smtClean="0">
                <a:solidFill>
                  <a:srgbClr val="FFFFFF"/>
                </a:solidFill>
                <a:effectLst>
                  <a:outerShdw blurRad="50800" dist="88900" dir="2700000" algn="tl" rotWithShape="0">
                    <a:srgbClr val="000000"/>
                  </a:outerShdw>
                </a:effectLst>
                <a:latin typeface="Arial"/>
                <a:ea typeface="+mn-ea"/>
                <a:cs typeface="Arial"/>
              </a:rPr>
              <a:t> Con </a:t>
            </a:r>
            <a:r>
              <a:rPr lang="en-US" sz="4000" b="1" dirty="0" err="1" smtClean="0">
                <a:solidFill>
                  <a:srgbClr val="FFFFFF"/>
                </a:solidFill>
                <a:effectLst>
                  <a:outerShdw blurRad="50800" dist="88900" dir="2700000" algn="tl" rotWithShape="0">
                    <a:srgbClr val="000000"/>
                  </a:outerShdw>
                </a:effectLst>
                <a:latin typeface="Arial"/>
                <a:ea typeface="+mn-ea"/>
                <a:cs typeface="Arial"/>
              </a:rPr>
              <a:t>Thánh</a:t>
            </a:r>
            <a:endParaRPr lang="en-US" sz="4000" b="1" dirty="0">
              <a:solidFill>
                <a:srgbClr val="FFFFFF"/>
              </a:solidFill>
              <a:effectLst>
                <a:outerShdw blurRad="50800" dist="88900" dir="2700000" algn="tl" rotWithShape="0">
                  <a:srgbClr val="000000"/>
                </a:outerShdw>
              </a:effectLst>
              <a:latin typeface="Arial"/>
              <a:ea typeface="+mn-ea"/>
              <a:cs typeface="Arial"/>
            </a:endParaRPr>
          </a:p>
        </p:txBody>
      </p:sp>
      <p:grpSp>
        <p:nvGrpSpPr>
          <p:cNvPr id="2" name="Group 9"/>
          <p:cNvGrpSpPr>
            <a:grpSpLocks/>
          </p:cNvGrpSpPr>
          <p:nvPr/>
        </p:nvGrpSpPr>
        <p:grpSpPr bwMode="auto">
          <a:xfrm>
            <a:off x="76200" y="6248400"/>
            <a:ext cx="9067800" cy="581025"/>
            <a:chOff x="48" y="3936"/>
            <a:chExt cx="5712" cy="366"/>
          </a:xfrm>
        </p:grpSpPr>
        <p:sp>
          <p:nvSpPr>
            <p:cNvPr id="25607" name="Text Box 10"/>
            <p:cNvSpPr txBox="1">
              <a:spLocks noChangeArrowheads="1"/>
            </p:cNvSpPr>
            <p:nvPr/>
          </p:nvSpPr>
          <p:spPr bwMode="auto">
            <a:xfrm>
              <a:off x="48" y="3936"/>
              <a:ext cx="2400" cy="366"/>
            </a:xfrm>
            <a:prstGeom prst="rect">
              <a:avLst/>
            </a:prstGeom>
            <a:noFill/>
            <a:ln w="9525">
              <a:noFill/>
              <a:miter lim="800000"/>
              <a:headEnd/>
              <a:tailEnd/>
            </a:ln>
          </p:spPr>
          <p:txBody>
            <a:bodyPr>
              <a:spAutoFit/>
            </a:bodyPr>
            <a:lstStyle/>
            <a:p>
              <a:pPr>
                <a:defRPr/>
              </a:pPr>
              <a:r>
                <a:rPr lang="en-US" sz="1600" i="1" dirty="0" err="1" smtClean="0">
                  <a:solidFill>
                    <a:srgbClr val="FFFFFF"/>
                  </a:solidFill>
                  <a:latin typeface="Times New Roman" charset="0"/>
                  <a:ea typeface="+mn-ea"/>
                  <a:cs typeface="+mn-cs"/>
                </a:rPr>
                <a:t>Lời</a:t>
              </a:r>
              <a:r>
                <a:rPr lang="en-US" sz="1600" i="1" dirty="0" smtClean="0">
                  <a:solidFill>
                    <a:srgbClr val="FFFFFF"/>
                  </a:solidFill>
                  <a:latin typeface="Times New Roman" charset="0"/>
                  <a:ea typeface="+mn-ea"/>
                  <a:cs typeface="+mn-cs"/>
                </a:rPr>
                <a:t>: </a:t>
              </a:r>
              <a:r>
                <a:rPr lang="en-US" sz="1600" i="1" dirty="0">
                  <a:solidFill>
                    <a:srgbClr val="FFFFFF"/>
                  </a:solidFill>
                  <a:latin typeface="Times New Roman" charset="0"/>
                  <a:ea typeface="+mn-ea"/>
                  <a:cs typeface="+mn-cs"/>
                </a:rPr>
                <a:t>Matthew Bridges, Godfrey </a:t>
              </a:r>
              <a:r>
                <a:rPr lang="en-US" sz="1600" i="1" dirty="0" err="1">
                  <a:solidFill>
                    <a:srgbClr val="FFFFFF"/>
                  </a:solidFill>
                  <a:latin typeface="Times New Roman" charset="0"/>
                  <a:ea typeface="+mn-ea"/>
                  <a:cs typeface="+mn-cs"/>
                </a:rPr>
                <a:t>Thring</a:t>
              </a:r>
              <a:endParaRPr lang="en-US" sz="1600" i="1" dirty="0">
                <a:solidFill>
                  <a:srgbClr val="FFFFFF"/>
                </a:solidFill>
                <a:latin typeface="Times New Roman" charset="0"/>
                <a:ea typeface="+mn-ea"/>
                <a:cs typeface="+mn-cs"/>
              </a:endParaRPr>
            </a:p>
            <a:p>
              <a:pPr>
                <a:defRPr/>
              </a:pPr>
              <a:r>
                <a:rPr lang="en-US" sz="1600" i="1" dirty="0" err="1" smtClean="0">
                  <a:solidFill>
                    <a:srgbClr val="FFFFFF"/>
                  </a:solidFill>
                  <a:latin typeface="Times New Roman" charset="0"/>
                  <a:ea typeface="+mn-ea"/>
                  <a:cs typeface="+mn-cs"/>
                </a:rPr>
                <a:t>Nhạc</a:t>
              </a:r>
              <a:r>
                <a:rPr lang="en-US" sz="1600" i="1" dirty="0" smtClean="0">
                  <a:solidFill>
                    <a:srgbClr val="FFFFFF"/>
                  </a:solidFill>
                  <a:latin typeface="Times New Roman" charset="0"/>
                  <a:ea typeface="+mn-ea"/>
                  <a:cs typeface="+mn-cs"/>
                </a:rPr>
                <a:t>: </a:t>
              </a:r>
              <a:r>
                <a:rPr lang="en-US" sz="1600" i="1" dirty="0">
                  <a:solidFill>
                    <a:srgbClr val="FFFFFF"/>
                  </a:solidFill>
                  <a:latin typeface="Times New Roman" charset="0"/>
                  <a:ea typeface="+mn-ea"/>
                  <a:cs typeface="+mn-cs"/>
                </a:rPr>
                <a:t>George J. </a:t>
              </a:r>
              <a:r>
                <a:rPr lang="en-US" sz="1600" i="1" dirty="0" err="1">
                  <a:solidFill>
                    <a:srgbClr val="FFFFFF"/>
                  </a:solidFill>
                  <a:latin typeface="Times New Roman" charset="0"/>
                  <a:ea typeface="+mn-ea"/>
                  <a:cs typeface="+mn-cs"/>
                </a:rPr>
                <a:t>Elvey</a:t>
              </a:r>
              <a:endParaRPr lang="en-US" sz="1600" i="1" dirty="0">
                <a:solidFill>
                  <a:srgbClr val="FFFFFF"/>
                </a:solidFill>
                <a:latin typeface="Times New Roman" charset="0"/>
                <a:ea typeface="+mn-ea"/>
                <a:cs typeface="+mn-cs"/>
              </a:endParaRPr>
            </a:p>
          </p:txBody>
        </p:sp>
        <p:sp>
          <p:nvSpPr>
            <p:cNvPr id="25608" name="Text Box 11"/>
            <p:cNvSpPr txBox="1">
              <a:spLocks noChangeArrowheads="1"/>
            </p:cNvSpPr>
            <p:nvPr/>
          </p:nvSpPr>
          <p:spPr bwMode="auto">
            <a:xfrm>
              <a:off x="3264" y="4060"/>
              <a:ext cx="2496" cy="212"/>
            </a:xfrm>
            <a:prstGeom prst="rect">
              <a:avLst/>
            </a:prstGeom>
            <a:noFill/>
            <a:ln w="9525">
              <a:noFill/>
              <a:miter lim="800000"/>
              <a:headEnd/>
              <a:tailEnd/>
            </a:ln>
          </p:spPr>
          <p:txBody>
            <a:bodyPr>
              <a:spAutoFit/>
            </a:bodyPr>
            <a:lstStyle/>
            <a:p>
              <a:pPr algn="r">
                <a:spcBef>
                  <a:spcPct val="50000"/>
                </a:spcBef>
                <a:defRPr/>
              </a:pPr>
              <a:r>
                <a:rPr lang="en-US" sz="1600" i="1" dirty="0" err="1" smtClean="0">
                  <a:solidFill>
                    <a:srgbClr val="FFFFFF"/>
                  </a:solidFill>
                  <a:latin typeface="Times New Roman" charset="0"/>
                  <a:ea typeface="+mn-ea"/>
                  <a:cs typeface="+mn-cs"/>
                </a:rPr>
                <a:t>Hát</a:t>
              </a:r>
              <a:r>
                <a:rPr lang="en-US" sz="1600" i="1" dirty="0" smtClean="0">
                  <a:solidFill>
                    <a:srgbClr val="FFFFFF"/>
                  </a:solidFill>
                  <a:latin typeface="Times New Roman" charset="0"/>
                  <a:ea typeface="+mn-ea"/>
                  <a:cs typeface="+mn-cs"/>
                </a:rPr>
                <a:t> </a:t>
              </a:r>
              <a:r>
                <a:rPr lang="en-US" sz="1600" i="1" dirty="0" err="1" smtClean="0">
                  <a:solidFill>
                    <a:srgbClr val="FFFFFF"/>
                  </a:solidFill>
                  <a:latin typeface="Times New Roman" charset="0"/>
                  <a:ea typeface="+mn-ea"/>
                  <a:cs typeface="+mn-cs"/>
                </a:rPr>
                <a:t>Thánh</a:t>
              </a:r>
              <a:r>
                <a:rPr lang="en-US" sz="1600" i="1" dirty="0" smtClean="0">
                  <a:solidFill>
                    <a:srgbClr val="FFFFFF"/>
                  </a:solidFill>
                  <a:latin typeface="Times New Roman" charset="0"/>
                  <a:ea typeface="+mn-ea"/>
                  <a:cs typeface="+mn-cs"/>
                </a:rPr>
                <a:t> ca </a:t>
              </a:r>
              <a:r>
                <a:rPr lang="en-US" sz="1600" i="1" dirty="0" err="1" smtClean="0">
                  <a:solidFill>
                    <a:srgbClr val="FFFFFF"/>
                  </a:solidFill>
                  <a:latin typeface="Times New Roman" charset="0"/>
                  <a:ea typeface="+mn-ea"/>
                  <a:cs typeface="+mn-cs"/>
                </a:rPr>
                <a:t>số</a:t>
              </a:r>
              <a:r>
                <a:rPr lang="en-US" sz="1600" i="1" dirty="0" smtClean="0">
                  <a:solidFill>
                    <a:srgbClr val="FFFFFF"/>
                  </a:solidFill>
                  <a:latin typeface="Times New Roman" charset="0"/>
                  <a:ea typeface="+mn-ea"/>
                  <a:cs typeface="+mn-cs"/>
                </a:rPr>
                <a:t> 10– </a:t>
              </a:r>
              <a:endParaRPr lang="en-US" sz="1600" i="1" dirty="0">
                <a:solidFill>
                  <a:srgbClr val="FFFFFF"/>
                </a:solidFill>
                <a:latin typeface="Times New Roman" charset="0"/>
                <a:ea typeface="+mn-ea"/>
                <a:cs typeface="+mn-cs"/>
              </a:endParaRPr>
            </a:p>
          </p:txBody>
        </p:sp>
      </p:gr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1665" name="Rectangle 18"/>
          <p:cNvSpPr>
            <a:spLocks noChangeArrowheads="1"/>
          </p:cNvSpPr>
          <p:nvPr/>
        </p:nvSpPr>
        <p:spPr bwMode="auto">
          <a:xfrm>
            <a:off x="228600" y="0"/>
            <a:ext cx="9144000" cy="1066800"/>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8898" name="Rectangle 2"/>
          <p:cNvSpPr>
            <a:spLocks noGrp="1" noChangeArrowheads="1"/>
          </p:cNvSpPr>
          <p:nvPr>
            <p:ph type="ctrTitle" sz="quarter"/>
          </p:nvPr>
        </p:nvSpPr>
        <p:spPr>
          <a:xfrm>
            <a:off x="1371600" y="0"/>
            <a:ext cx="6400800" cy="762000"/>
          </a:xfrm>
        </p:spPr>
        <p:txBody>
          <a:bodyPr>
            <a:normAutofit/>
          </a:bodyPr>
          <a:lstStyle/>
          <a:p>
            <a:pPr eaLnBrk="1" hangingPunct="1">
              <a:defRPr/>
            </a:pPr>
            <a:r>
              <a:rPr lang="en-US" dirty="0" err="1" smtClean="0">
                <a:solidFill>
                  <a:srgbClr val="FFFFFF"/>
                </a:solidFill>
                <a:effectLst/>
              </a:rPr>
              <a:t>Cấu</a:t>
            </a:r>
            <a:r>
              <a:rPr lang="en-US" dirty="0" smtClean="0">
                <a:solidFill>
                  <a:srgbClr val="FFFFFF"/>
                </a:solidFill>
                <a:effectLst/>
              </a:rPr>
              <a:t> </a:t>
            </a:r>
            <a:r>
              <a:rPr lang="en-US" dirty="0" err="1" smtClean="0">
                <a:solidFill>
                  <a:srgbClr val="FFFFFF"/>
                </a:solidFill>
                <a:effectLst/>
              </a:rPr>
              <a:t>trúc</a:t>
            </a:r>
            <a:r>
              <a:rPr lang="en-US" dirty="0" smtClean="0">
                <a:solidFill>
                  <a:srgbClr val="FFFFFF"/>
                </a:solidFill>
                <a:effectLst/>
              </a:rPr>
              <a:t> </a:t>
            </a:r>
            <a:r>
              <a:rPr lang="en-US" dirty="0" err="1" smtClean="0">
                <a:solidFill>
                  <a:srgbClr val="FFFFFF"/>
                </a:solidFill>
                <a:effectLst/>
              </a:rPr>
              <a:t>Đối</a:t>
            </a:r>
            <a:endParaRPr lang="en-US" dirty="0">
              <a:solidFill>
                <a:srgbClr val="FFFFFF"/>
              </a:solidFill>
              <a:effectLst/>
            </a:endParaRPr>
          </a:p>
        </p:txBody>
      </p:sp>
      <p:sp>
        <p:nvSpPr>
          <p:cNvPr id="208900" name="Rectangle 4"/>
          <p:cNvSpPr>
            <a:spLocks noChangeArrowheads="1"/>
          </p:cNvSpPr>
          <p:nvPr/>
        </p:nvSpPr>
        <p:spPr bwMode="auto">
          <a:xfrm>
            <a:off x="76200" y="990600"/>
            <a:ext cx="90678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chemeClr val="tx2"/>
                </a:solidFill>
                <a:ea typeface="ＭＳ Ｐゴシック" charset="-128"/>
                <a:cs typeface="ＭＳ Ｐゴシック" charset="-128"/>
              </a:rPr>
              <a:t>A.  </a:t>
            </a:r>
            <a:r>
              <a:rPr lang="en-US" b="1" dirty="0" err="1" smtClean="0">
                <a:solidFill>
                  <a:schemeClr val="tx2"/>
                </a:solidFill>
                <a:ea typeface="ＭＳ Ｐゴシック" charset="-128"/>
                <a:cs typeface="ＭＳ Ｐゴシック" charset="-128"/>
              </a:rPr>
              <a:t>Trình</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bày</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tư</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cách</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Chúa</a:t>
            </a:r>
            <a:r>
              <a:rPr lang="en-US" b="1" dirty="0" smtClean="0">
                <a:solidFill>
                  <a:schemeClr val="tx2"/>
                </a:solidFill>
                <a:ea typeface="ＭＳ Ｐゴシック" charset="-128"/>
                <a:cs typeface="ＭＳ Ｐゴシック" charset="-128"/>
              </a:rPr>
              <a:t> Jesus </a:t>
            </a:r>
            <a:r>
              <a:rPr lang="en-US" b="1" dirty="0" err="1" smtClean="0">
                <a:solidFill>
                  <a:schemeClr val="tx2"/>
                </a:solidFill>
                <a:ea typeface="ＭＳ Ｐゴシック" charset="-128"/>
                <a:cs typeface="ＭＳ Ｐゴシック" charset="-128"/>
              </a:rPr>
              <a:t>như</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Vua</a:t>
            </a:r>
            <a:r>
              <a:rPr lang="en-US" b="1" dirty="0" smtClean="0">
                <a:solidFill>
                  <a:schemeClr val="tx2"/>
                </a:solidFill>
                <a:ea typeface="ＭＳ Ｐゴシック" charset="-128"/>
                <a:cs typeface="ＭＳ Ｐゴシック" charset="-128"/>
              </a:rPr>
              <a:t> </a:t>
            </a:r>
            <a:r>
              <a:rPr lang="en-US" b="1" dirty="0">
                <a:solidFill>
                  <a:schemeClr val="tx2"/>
                </a:solidFill>
                <a:ea typeface="ＭＳ Ｐゴシック" charset="-128"/>
                <a:cs typeface="ＭＳ Ｐゴシック" charset="-128"/>
              </a:rPr>
              <a:t>(1-4)</a:t>
            </a:r>
          </a:p>
        </p:txBody>
      </p:sp>
      <p:sp>
        <p:nvSpPr>
          <p:cNvPr id="208902" name="Rectangle 6"/>
          <p:cNvSpPr>
            <a:spLocks noChangeArrowheads="1"/>
          </p:cNvSpPr>
          <p:nvPr/>
        </p:nvSpPr>
        <p:spPr bwMode="auto">
          <a:xfrm>
            <a:off x="76200" y="6324600"/>
            <a:ext cx="91440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rgbClr val="FFFFFF"/>
                </a:solidFill>
                <a:ea typeface="ＭＳ Ｐゴシック" charset="-128"/>
                <a:cs typeface="ＭＳ Ｐゴシック" charset="-128"/>
              </a:rPr>
              <a:t>A.</a:t>
            </a:r>
            <a:r>
              <a:rPr lang="fr-FR" b="1" dirty="0">
                <a:solidFill>
                  <a:srgbClr val="FFFFFF"/>
                </a:solidFill>
                <a:ea typeface="ＭＳ Ｐゴシック" charset="-128"/>
                <a:cs typeface="ＭＳ Ｐゴシック" charset="-128"/>
              </a:rPr>
              <a:t>'</a:t>
            </a:r>
            <a:r>
              <a:rPr lang="en-US" b="1" dirty="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Trình</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bày</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tư</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cách</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Chúa</a:t>
            </a:r>
            <a:r>
              <a:rPr lang="en-US" b="1" dirty="0" smtClean="0">
                <a:solidFill>
                  <a:srgbClr val="FFFFFF"/>
                </a:solidFill>
                <a:ea typeface="ＭＳ Ｐゴシック" charset="-128"/>
                <a:cs typeface="ＭＳ Ｐゴシック" charset="-128"/>
              </a:rPr>
              <a:t> Jesus </a:t>
            </a:r>
            <a:r>
              <a:rPr lang="en-US" b="1" dirty="0" err="1" smtClean="0">
                <a:solidFill>
                  <a:srgbClr val="FFFFFF"/>
                </a:solidFill>
                <a:ea typeface="ＭＳ Ｐゴシック" charset="-128"/>
                <a:cs typeface="ＭＳ Ｐゴシック" charset="-128"/>
              </a:rPr>
              <a:t>như</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Vua</a:t>
            </a:r>
            <a:r>
              <a:rPr lang="en-US" b="1" dirty="0" smtClean="0">
                <a:solidFill>
                  <a:srgbClr val="FFFFFF"/>
                </a:solidFill>
                <a:ea typeface="ＭＳ Ｐゴシック" charset="-128"/>
                <a:cs typeface="ＭＳ Ｐゴシック" charset="-128"/>
              </a:rPr>
              <a:t> (</a:t>
            </a:r>
            <a:r>
              <a:rPr lang="en-US" b="1" dirty="0">
                <a:solidFill>
                  <a:srgbClr val="FFFFFF"/>
                </a:solidFill>
                <a:ea typeface="ＭＳ Ｐゴシック" charset="-128"/>
                <a:cs typeface="ＭＳ Ｐゴシック" charset="-128"/>
              </a:rPr>
              <a:t>26-28)</a:t>
            </a:r>
          </a:p>
        </p:txBody>
      </p:sp>
      <p:sp>
        <p:nvSpPr>
          <p:cNvPr id="208903" name="Rectangle 7"/>
          <p:cNvSpPr>
            <a:spLocks noChangeArrowheads="1"/>
          </p:cNvSpPr>
          <p:nvPr/>
        </p:nvSpPr>
        <p:spPr bwMode="auto">
          <a:xfrm>
            <a:off x="304800" y="1524000"/>
            <a:ext cx="88392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chemeClr val="tx2"/>
                </a:solidFill>
                <a:ea typeface="ＭＳ Ｐゴシック" charset="-128"/>
                <a:cs typeface="ＭＳ Ｐゴシック" charset="-128"/>
              </a:rPr>
              <a:t>B. </a:t>
            </a:r>
            <a:r>
              <a:rPr lang="en-US" b="1" dirty="0" err="1" smtClean="0">
                <a:solidFill>
                  <a:schemeClr val="tx2"/>
                </a:solidFill>
                <a:ea typeface="ＭＳ Ｐゴシック" charset="-128"/>
                <a:cs typeface="ＭＳ Ｐゴシック" charset="-128"/>
              </a:rPr>
              <a:t>Bài</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Giảng</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trên</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Núi</a:t>
            </a:r>
            <a:r>
              <a:rPr lang="en-US" b="1" dirty="0" smtClean="0">
                <a:solidFill>
                  <a:schemeClr val="tx2"/>
                </a:solidFill>
                <a:ea typeface="ＭＳ Ｐゴシック" charset="-128"/>
                <a:cs typeface="ＭＳ Ｐゴシック" charset="-128"/>
              </a:rPr>
              <a:t>: Ai </a:t>
            </a:r>
            <a:r>
              <a:rPr lang="en-US" b="1" dirty="0" err="1" smtClean="0">
                <a:solidFill>
                  <a:schemeClr val="tx2"/>
                </a:solidFill>
                <a:ea typeface="ＭＳ Ｐゴシック" charset="-128"/>
                <a:cs typeface="ＭＳ Ｐゴシック" charset="-128"/>
              </a:rPr>
              <a:t>có</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thể</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vào</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Vương</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Quốc</a:t>
            </a:r>
            <a:r>
              <a:rPr lang="en-US" b="1" dirty="0" smtClean="0">
                <a:solidFill>
                  <a:schemeClr val="tx2"/>
                </a:solidFill>
                <a:ea typeface="ＭＳ Ｐゴシック" charset="-128"/>
                <a:cs typeface="ＭＳ Ｐゴシック" charset="-128"/>
              </a:rPr>
              <a:t> </a:t>
            </a:r>
            <a:r>
              <a:rPr lang="en-US" b="1" dirty="0">
                <a:solidFill>
                  <a:schemeClr val="tx2"/>
                </a:solidFill>
                <a:ea typeface="ＭＳ Ｐゴシック" charset="-128"/>
                <a:cs typeface="ＭＳ Ｐゴシック" charset="-128"/>
              </a:rPr>
              <a:t>(5-7)</a:t>
            </a:r>
          </a:p>
        </p:txBody>
      </p:sp>
      <p:sp>
        <p:nvSpPr>
          <p:cNvPr id="208904" name="Rectangle 8"/>
          <p:cNvSpPr>
            <a:spLocks noChangeArrowheads="1"/>
          </p:cNvSpPr>
          <p:nvPr/>
        </p:nvSpPr>
        <p:spPr bwMode="auto">
          <a:xfrm>
            <a:off x="304800" y="5791200"/>
            <a:ext cx="88392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rgbClr val="FFFFFF"/>
                </a:solidFill>
                <a:ea typeface="ＭＳ Ｐゴシック" charset="-128"/>
                <a:cs typeface="ＭＳ Ｐゴシック" charset="-128"/>
              </a:rPr>
              <a:t>B.</a:t>
            </a:r>
            <a:r>
              <a:rPr lang="fr-FR" b="1" dirty="0">
                <a:solidFill>
                  <a:srgbClr val="FFFFFF"/>
                </a:solidFill>
                <a:ea typeface="ＭＳ Ｐゴシック" charset="-128"/>
                <a:cs typeface="ＭＳ Ｐゴシック" charset="-128"/>
              </a:rPr>
              <a:t>'</a:t>
            </a:r>
            <a:r>
              <a:rPr lang="en-US" b="1" dirty="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bài</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giảng</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trên</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núi</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Ôlive</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Khi</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Vương</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quốc</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sẽ</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đến</a:t>
            </a:r>
            <a:r>
              <a:rPr lang="en-US" b="1" dirty="0" smtClean="0">
                <a:solidFill>
                  <a:srgbClr val="FFFFFF"/>
                </a:solidFill>
                <a:ea typeface="ＭＳ Ｐゴシック" charset="-128"/>
                <a:cs typeface="ＭＳ Ｐゴシック" charset="-128"/>
              </a:rPr>
              <a:t> </a:t>
            </a:r>
            <a:r>
              <a:rPr lang="en-US" b="1" dirty="0">
                <a:solidFill>
                  <a:srgbClr val="FFFFFF"/>
                </a:solidFill>
                <a:ea typeface="ＭＳ Ｐゴシック" charset="-128"/>
                <a:cs typeface="ＭＳ Ｐゴシック" charset="-128"/>
              </a:rPr>
              <a:t>(24-25)</a:t>
            </a:r>
          </a:p>
        </p:txBody>
      </p:sp>
      <p:sp>
        <p:nvSpPr>
          <p:cNvPr id="208905" name="Rectangle 9"/>
          <p:cNvSpPr>
            <a:spLocks noChangeArrowheads="1"/>
          </p:cNvSpPr>
          <p:nvPr/>
        </p:nvSpPr>
        <p:spPr bwMode="auto">
          <a:xfrm>
            <a:off x="685800" y="2057400"/>
            <a:ext cx="76200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chemeClr val="tx2"/>
                </a:solidFill>
                <a:ea typeface="ＭＳ Ｐゴシック" charset="-128"/>
                <a:cs typeface="ＭＳ Ｐゴシック" charset="-128"/>
              </a:rPr>
              <a:t>C.  </a:t>
            </a:r>
            <a:r>
              <a:rPr lang="en-US" b="1" dirty="0" err="1" smtClean="0">
                <a:solidFill>
                  <a:schemeClr val="tx2"/>
                </a:solidFill>
                <a:ea typeface="ＭＳ Ｐゴシック" charset="-128"/>
                <a:cs typeface="ＭＳ Ｐゴシック" charset="-128"/>
              </a:rPr>
              <a:t>Phép</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lạ</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và</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Chỉ</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dẫn</a:t>
            </a:r>
            <a:r>
              <a:rPr lang="en-US" b="1" dirty="0" smtClean="0">
                <a:solidFill>
                  <a:schemeClr val="tx2"/>
                </a:solidFill>
                <a:ea typeface="ＭＳ Ｐゴシック" charset="-128"/>
                <a:cs typeface="ＭＳ Ｐゴシック" charset="-128"/>
              </a:rPr>
              <a:t> </a:t>
            </a:r>
            <a:r>
              <a:rPr lang="en-US" b="1" dirty="0">
                <a:solidFill>
                  <a:schemeClr val="tx2"/>
                </a:solidFill>
                <a:ea typeface="ＭＳ Ｐゴシック" charset="-128"/>
                <a:cs typeface="ＭＳ Ｐゴシック" charset="-128"/>
              </a:rPr>
              <a:t>(8-9)</a:t>
            </a:r>
          </a:p>
        </p:txBody>
      </p:sp>
      <p:sp>
        <p:nvSpPr>
          <p:cNvPr id="208906" name="Rectangle 10"/>
          <p:cNvSpPr>
            <a:spLocks noChangeArrowheads="1"/>
          </p:cNvSpPr>
          <p:nvPr/>
        </p:nvSpPr>
        <p:spPr bwMode="auto">
          <a:xfrm>
            <a:off x="685800" y="5257800"/>
            <a:ext cx="77724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rgbClr val="FFFFFF"/>
                </a:solidFill>
                <a:ea typeface="ＭＳ Ｐゴシック" charset="-128"/>
                <a:cs typeface="ＭＳ Ｐゴシック" charset="-128"/>
              </a:rPr>
              <a:t>C.</a:t>
            </a:r>
            <a:r>
              <a:rPr lang="fr-FR" b="1" dirty="0">
                <a:solidFill>
                  <a:srgbClr val="FFFFFF"/>
                </a:solidFill>
                <a:ea typeface="ＭＳ Ｐゴシック" charset="-128"/>
                <a:cs typeface="ＭＳ Ｐゴシック" charset="-128"/>
              </a:rPr>
              <a:t>'</a:t>
            </a:r>
            <a:r>
              <a:rPr lang="en-US" b="1" dirty="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Phép</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lạ</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và</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chỉ</a:t>
            </a:r>
            <a:r>
              <a:rPr lang="en-US" b="1" dirty="0" smtClean="0">
                <a:solidFill>
                  <a:srgbClr val="FFFFFF"/>
                </a:solidFill>
                <a:ea typeface="ＭＳ Ｐゴシック" charset="-128"/>
                <a:cs typeface="ＭＳ Ｐゴシック" charset="-128"/>
              </a:rPr>
              <a:t> </a:t>
            </a:r>
            <a:r>
              <a:rPr lang="en-US" b="1" dirty="0" err="1" smtClean="0">
                <a:solidFill>
                  <a:srgbClr val="FFFFFF"/>
                </a:solidFill>
                <a:ea typeface="ＭＳ Ｐゴシック" charset="-128"/>
                <a:cs typeface="ＭＳ Ｐゴシック" charset="-128"/>
              </a:rPr>
              <a:t>dẫn</a:t>
            </a:r>
            <a:r>
              <a:rPr lang="en-US" b="1" dirty="0" smtClean="0">
                <a:solidFill>
                  <a:srgbClr val="FFFFFF"/>
                </a:solidFill>
                <a:ea typeface="ＭＳ Ｐゴシック" charset="-128"/>
                <a:cs typeface="ＭＳ Ｐゴシック" charset="-128"/>
              </a:rPr>
              <a:t> </a:t>
            </a:r>
            <a:r>
              <a:rPr lang="en-US" b="1" dirty="0">
                <a:solidFill>
                  <a:srgbClr val="FFFFFF"/>
                </a:solidFill>
                <a:ea typeface="ＭＳ Ｐゴシック" charset="-128"/>
                <a:cs typeface="ＭＳ Ｐゴシック" charset="-128"/>
              </a:rPr>
              <a:t>(19-23)</a:t>
            </a:r>
          </a:p>
        </p:txBody>
      </p:sp>
      <p:sp>
        <p:nvSpPr>
          <p:cNvPr id="208907" name="Rectangle 11"/>
          <p:cNvSpPr>
            <a:spLocks noChangeArrowheads="1"/>
          </p:cNvSpPr>
          <p:nvPr/>
        </p:nvSpPr>
        <p:spPr bwMode="auto">
          <a:xfrm>
            <a:off x="1066800" y="2590800"/>
            <a:ext cx="80772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chemeClr val="tx2"/>
                </a:solidFill>
                <a:ea typeface="ＭＳ Ｐゴシック" charset="-128"/>
                <a:cs typeface="ＭＳ Ｐゴシック" charset="-128"/>
              </a:rPr>
              <a:t>D. </a:t>
            </a:r>
            <a:r>
              <a:rPr lang="en-US" b="1" dirty="0" err="1" smtClean="0">
                <a:solidFill>
                  <a:schemeClr val="tx2"/>
                </a:solidFill>
                <a:ea typeface="ＭＳ Ｐゴシック" charset="-128"/>
                <a:cs typeface="ＭＳ Ｐゴシック" charset="-128"/>
              </a:rPr>
              <a:t>Dạy</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dỗ</a:t>
            </a:r>
            <a:r>
              <a:rPr lang="en-US" b="1" dirty="0" smtClean="0">
                <a:solidFill>
                  <a:schemeClr val="tx2"/>
                </a:solidFill>
                <a:ea typeface="ＭＳ Ｐゴシック" charset="-128"/>
                <a:cs typeface="ＭＳ Ｐゴシック" charset="-128"/>
              </a:rPr>
              <a:t> 12 </a:t>
            </a:r>
            <a:r>
              <a:rPr lang="en-US" b="1" dirty="0" err="1" smtClean="0">
                <a:solidFill>
                  <a:schemeClr val="tx2"/>
                </a:solidFill>
                <a:ea typeface="ＭＳ Ｐゴシック" charset="-128"/>
                <a:cs typeface="ＭＳ Ｐゴシック" charset="-128"/>
              </a:rPr>
              <a:t>môn</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đồ</a:t>
            </a:r>
            <a:r>
              <a:rPr lang="en-US" b="1" dirty="0" smtClean="0">
                <a:solidFill>
                  <a:schemeClr val="tx2"/>
                </a:solidFill>
                <a:ea typeface="ＭＳ Ｐゴシック" charset="-128"/>
                <a:cs typeface="ＭＳ Ｐゴシック" charset="-128"/>
              </a:rPr>
              <a:t> : </a:t>
            </a:r>
            <a:r>
              <a:rPr lang="en-US" sz="2000" b="1" dirty="0" err="1" smtClean="0">
                <a:solidFill>
                  <a:schemeClr val="tx2"/>
                </a:solidFill>
                <a:ea typeface="ＭＳ Ｐゴシック" charset="-128"/>
                <a:cs typeface="ＭＳ Ｐゴシック" charset="-128"/>
              </a:rPr>
              <a:t>Thẩm</a:t>
            </a:r>
            <a:r>
              <a:rPr lang="en-US" sz="2000" b="1" dirty="0" smtClean="0">
                <a:solidFill>
                  <a:schemeClr val="tx2"/>
                </a:solidFill>
                <a:ea typeface="ＭＳ Ｐゴシック" charset="-128"/>
                <a:cs typeface="ＭＳ Ｐゴシック" charset="-128"/>
              </a:rPr>
              <a:t> </a:t>
            </a:r>
            <a:r>
              <a:rPr lang="en-US" sz="2000" b="1" dirty="0" err="1" smtClean="0">
                <a:solidFill>
                  <a:schemeClr val="tx2"/>
                </a:solidFill>
                <a:ea typeface="ＭＳ Ｐゴシック" charset="-128"/>
                <a:cs typeface="ＭＳ Ｐゴシック" charset="-128"/>
              </a:rPr>
              <a:t>quyền</a:t>
            </a:r>
            <a:r>
              <a:rPr lang="en-US" sz="2000" b="1" dirty="0" smtClean="0">
                <a:solidFill>
                  <a:schemeClr val="tx2"/>
                </a:solidFill>
                <a:ea typeface="ＭＳ Ｐゴシック" charset="-128"/>
                <a:cs typeface="ＭＳ Ｐゴシック" charset="-128"/>
              </a:rPr>
              <a:t>/</a:t>
            </a:r>
            <a:r>
              <a:rPr lang="en-US" sz="2000" b="1" dirty="0" err="1" smtClean="0">
                <a:solidFill>
                  <a:schemeClr val="tx2"/>
                </a:solidFill>
                <a:ea typeface="ＭＳ Ｐゴシック" charset="-128"/>
                <a:cs typeface="ＭＳ Ｐゴシック" charset="-128"/>
              </a:rPr>
              <a:t>Sứ</a:t>
            </a:r>
            <a:r>
              <a:rPr lang="en-US" sz="2000" b="1" dirty="0" smtClean="0">
                <a:solidFill>
                  <a:schemeClr val="tx2"/>
                </a:solidFill>
                <a:ea typeface="ＭＳ Ｐゴシック" charset="-128"/>
                <a:cs typeface="ＭＳ Ｐゴシック" charset="-128"/>
              </a:rPr>
              <a:t> </a:t>
            </a:r>
            <a:r>
              <a:rPr lang="en-US" sz="2000" b="1" dirty="0" err="1" smtClean="0">
                <a:solidFill>
                  <a:schemeClr val="tx2"/>
                </a:solidFill>
                <a:ea typeface="ＭＳ Ｐゴシック" charset="-128"/>
                <a:cs typeface="ＭＳ Ｐゴシック" charset="-128"/>
              </a:rPr>
              <a:t>điệp</a:t>
            </a:r>
            <a:r>
              <a:rPr lang="en-US" sz="2000" b="1" dirty="0" smtClean="0">
                <a:solidFill>
                  <a:schemeClr val="tx2"/>
                </a:solidFill>
                <a:ea typeface="ＭＳ Ｐゴシック" charset="-128"/>
                <a:cs typeface="ＭＳ Ｐゴシック" charset="-128"/>
              </a:rPr>
              <a:t> </a:t>
            </a:r>
            <a:r>
              <a:rPr lang="en-US" sz="2000" b="1" dirty="0" err="1" smtClean="0">
                <a:solidFill>
                  <a:schemeClr val="tx2"/>
                </a:solidFill>
                <a:ea typeface="ＭＳ Ｐゴシック" charset="-128"/>
                <a:cs typeface="ＭＳ Ｐゴシック" charset="-128"/>
              </a:rPr>
              <a:t>cho</a:t>
            </a:r>
            <a:r>
              <a:rPr lang="en-US" sz="2000" b="1" dirty="0" smtClean="0">
                <a:solidFill>
                  <a:schemeClr val="tx2"/>
                </a:solidFill>
                <a:ea typeface="ＭＳ Ｐゴシック" charset="-128"/>
                <a:cs typeface="ＭＳ Ｐゴシック" charset="-128"/>
              </a:rPr>
              <a:t> </a:t>
            </a:r>
            <a:r>
              <a:rPr lang="en-US" sz="2000" b="1" dirty="0">
                <a:solidFill>
                  <a:schemeClr val="tx2"/>
                </a:solidFill>
                <a:ea typeface="ＭＳ Ｐゴシック" charset="-128"/>
                <a:cs typeface="ＭＳ Ｐゴシック" charset="-128"/>
              </a:rPr>
              <a:t>Israel (10)</a:t>
            </a:r>
          </a:p>
        </p:txBody>
      </p:sp>
      <p:sp>
        <p:nvSpPr>
          <p:cNvPr id="208908" name="Rectangle 12"/>
          <p:cNvSpPr>
            <a:spLocks noChangeArrowheads="1"/>
          </p:cNvSpPr>
          <p:nvPr/>
        </p:nvSpPr>
        <p:spPr bwMode="auto">
          <a:xfrm>
            <a:off x="1062038" y="4724400"/>
            <a:ext cx="8167687"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chemeClr val="tx2"/>
                </a:solidFill>
                <a:ea typeface="ＭＳ Ｐゴシック" charset="-128"/>
                <a:cs typeface="ＭＳ Ｐゴシック" charset="-128"/>
              </a:rPr>
              <a:t>D.</a:t>
            </a:r>
            <a:r>
              <a:rPr lang="fr-FR" b="1" dirty="0">
                <a:solidFill>
                  <a:schemeClr val="tx2"/>
                </a:solidFill>
                <a:ea typeface="ＭＳ Ｐゴシック" charset="-128"/>
                <a:cs typeface="ＭＳ Ｐゴシック" charset="-128"/>
              </a:rPr>
              <a:t>'</a:t>
            </a:r>
            <a:r>
              <a:rPr lang="en-US" b="1" dirty="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Dạy</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dỗ</a:t>
            </a:r>
            <a:r>
              <a:rPr lang="en-US" b="1" dirty="0" smtClean="0">
                <a:solidFill>
                  <a:schemeClr val="tx2"/>
                </a:solidFill>
                <a:ea typeface="ＭＳ Ｐゴシック" charset="-128"/>
                <a:cs typeface="ＭＳ Ｐゴシック" charset="-128"/>
              </a:rPr>
              <a:t> 12 </a:t>
            </a:r>
            <a:r>
              <a:rPr lang="en-US" b="1" dirty="0" err="1" smtClean="0">
                <a:solidFill>
                  <a:schemeClr val="tx2"/>
                </a:solidFill>
                <a:ea typeface="ＭＳ Ｐゴシック" charset="-128"/>
                <a:cs typeface="ＭＳ Ｐゴシック" charset="-128"/>
              </a:rPr>
              <a:t>môn</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đồ</a:t>
            </a:r>
            <a:r>
              <a:rPr lang="en-US" b="1" dirty="0" smtClean="0">
                <a:solidFill>
                  <a:schemeClr val="tx2"/>
                </a:solidFill>
                <a:ea typeface="ＭＳ Ｐゴシック" charset="-128"/>
                <a:cs typeface="ＭＳ Ｐゴシック" charset="-128"/>
              </a:rPr>
              <a:t>: </a:t>
            </a:r>
            <a:r>
              <a:rPr lang="en-US" sz="1800" b="1" dirty="0" err="1" smtClean="0">
                <a:solidFill>
                  <a:schemeClr val="tx2"/>
                </a:solidFill>
                <a:ea typeface="ＭＳ Ｐゴシック" charset="-128"/>
                <a:cs typeface="ＭＳ Ｐゴシック" charset="-128"/>
              </a:rPr>
              <a:t>Thẩm</a:t>
            </a:r>
            <a:r>
              <a:rPr lang="en-US" sz="1800" b="1" dirty="0" smtClean="0">
                <a:solidFill>
                  <a:schemeClr val="tx2"/>
                </a:solidFill>
                <a:ea typeface="ＭＳ Ｐゴシック" charset="-128"/>
                <a:cs typeface="ＭＳ Ｐゴシック" charset="-128"/>
              </a:rPr>
              <a:t> </a:t>
            </a:r>
            <a:r>
              <a:rPr lang="en-US" sz="1800" b="1" dirty="0" err="1" smtClean="0">
                <a:solidFill>
                  <a:schemeClr val="tx2"/>
                </a:solidFill>
                <a:ea typeface="ＭＳ Ｐゴシック" charset="-128"/>
                <a:cs typeface="ＭＳ Ｐゴシック" charset="-128"/>
              </a:rPr>
              <a:t>Quyền</a:t>
            </a:r>
            <a:r>
              <a:rPr lang="en-US" sz="1800" b="1" dirty="0" smtClean="0">
                <a:solidFill>
                  <a:schemeClr val="tx2"/>
                </a:solidFill>
                <a:ea typeface="ＭＳ Ｐゴシック" charset="-128"/>
                <a:cs typeface="ＭＳ Ｐゴシック" charset="-128"/>
              </a:rPr>
              <a:t>/</a:t>
            </a:r>
            <a:r>
              <a:rPr lang="en-US" sz="1800" b="1" dirty="0" err="1" smtClean="0">
                <a:solidFill>
                  <a:schemeClr val="tx2"/>
                </a:solidFill>
                <a:ea typeface="ＭＳ Ｐゴシック" charset="-128"/>
                <a:cs typeface="ＭＳ Ｐゴシック" charset="-128"/>
              </a:rPr>
              <a:t>Sứ</a:t>
            </a:r>
            <a:r>
              <a:rPr lang="en-US" sz="1800" b="1" dirty="0" smtClean="0">
                <a:solidFill>
                  <a:schemeClr val="tx2"/>
                </a:solidFill>
                <a:ea typeface="ＭＳ Ｐゴシック" charset="-128"/>
                <a:cs typeface="ＭＳ Ｐゴシック" charset="-128"/>
              </a:rPr>
              <a:t> </a:t>
            </a:r>
            <a:r>
              <a:rPr lang="en-US" sz="1800" b="1" dirty="0" err="1" smtClean="0">
                <a:solidFill>
                  <a:schemeClr val="tx2"/>
                </a:solidFill>
                <a:ea typeface="ＭＳ Ｐゴシック" charset="-128"/>
                <a:cs typeface="ＭＳ Ｐゴシック" charset="-128"/>
              </a:rPr>
              <a:t>điệp</a:t>
            </a:r>
            <a:r>
              <a:rPr lang="en-US" sz="1800" b="1" dirty="0" smtClean="0">
                <a:solidFill>
                  <a:schemeClr val="tx2"/>
                </a:solidFill>
                <a:ea typeface="ＭＳ Ｐゴシック" charset="-128"/>
                <a:cs typeface="ＭＳ Ｐゴシック" charset="-128"/>
              </a:rPr>
              <a:t> </a:t>
            </a:r>
            <a:r>
              <a:rPr lang="en-US" sz="1800" b="1" dirty="0" err="1" smtClean="0">
                <a:solidFill>
                  <a:schemeClr val="tx2"/>
                </a:solidFill>
                <a:ea typeface="ＭＳ Ｐゴシック" charset="-128"/>
                <a:cs typeface="ＭＳ Ｐゴシック" charset="-128"/>
              </a:rPr>
              <a:t>cho</a:t>
            </a:r>
            <a:r>
              <a:rPr lang="en-US" sz="1800" b="1" dirty="0" smtClean="0">
                <a:solidFill>
                  <a:schemeClr val="tx2"/>
                </a:solidFill>
                <a:ea typeface="ＭＳ Ｐゴシック" charset="-128"/>
                <a:cs typeface="ＭＳ Ｐゴシック" charset="-128"/>
              </a:rPr>
              <a:t> </a:t>
            </a:r>
            <a:r>
              <a:rPr lang="en-US" sz="1800" b="1" dirty="0" err="1" smtClean="0">
                <a:solidFill>
                  <a:schemeClr val="tx2"/>
                </a:solidFill>
                <a:ea typeface="ＭＳ Ｐゴシック" charset="-128"/>
                <a:cs typeface="ＭＳ Ｐゴシック" charset="-128"/>
              </a:rPr>
              <a:t>Hội</a:t>
            </a:r>
            <a:r>
              <a:rPr lang="en-US" sz="1800" b="1" dirty="0" smtClean="0">
                <a:solidFill>
                  <a:schemeClr val="tx2"/>
                </a:solidFill>
                <a:ea typeface="ＭＳ Ｐゴシック" charset="-128"/>
                <a:cs typeface="ＭＳ Ｐゴシック" charset="-128"/>
              </a:rPr>
              <a:t> </a:t>
            </a:r>
            <a:r>
              <a:rPr lang="en-US" sz="1800" b="1" dirty="0" err="1" smtClean="0">
                <a:solidFill>
                  <a:schemeClr val="tx2"/>
                </a:solidFill>
                <a:ea typeface="ＭＳ Ｐゴシック" charset="-128"/>
                <a:cs typeface="ＭＳ Ｐゴシック" charset="-128"/>
              </a:rPr>
              <a:t>Thánh</a:t>
            </a:r>
            <a:r>
              <a:rPr lang="en-US" sz="1800" b="1" dirty="0" smtClean="0">
                <a:solidFill>
                  <a:schemeClr val="tx2"/>
                </a:solidFill>
                <a:ea typeface="ＭＳ Ｐゴシック" charset="-128"/>
                <a:cs typeface="ＭＳ Ｐゴシック" charset="-128"/>
              </a:rPr>
              <a:t> (18)</a:t>
            </a:r>
            <a:endParaRPr lang="en-US" sz="1800" b="1" dirty="0">
              <a:solidFill>
                <a:schemeClr val="tx2"/>
              </a:solidFill>
              <a:ea typeface="ＭＳ Ｐゴシック" charset="-128"/>
              <a:cs typeface="ＭＳ Ｐゴシック" charset="-128"/>
            </a:endParaRPr>
          </a:p>
        </p:txBody>
      </p:sp>
      <p:sp>
        <p:nvSpPr>
          <p:cNvPr id="208909" name="Rectangle 13"/>
          <p:cNvSpPr>
            <a:spLocks noChangeArrowheads="1"/>
          </p:cNvSpPr>
          <p:nvPr/>
        </p:nvSpPr>
        <p:spPr bwMode="auto">
          <a:xfrm>
            <a:off x="1462088" y="3124200"/>
            <a:ext cx="6538912"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chemeClr val="tx2"/>
                </a:solidFill>
                <a:ea typeface="ＭＳ Ｐゴシック" charset="-128"/>
                <a:cs typeface="ＭＳ Ｐゴシック" charset="-128"/>
              </a:rPr>
              <a:t>E. </a:t>
            </a:r>
            <a:r>
              <a:rPr lang="en-US" b="1" dirty="0" err="1" smtClean="0">
                <a:solidFill>
                  <a:schemeClr val="tx2"/>
                </a:solidFill>
                <a:ea typeface="ＭＳ Ｐゴシック" charset="-128"/>
                <a:cs typeface="ＭＳ Ｐゴシック" charset="-128"/>
              </a:rPr>
              <a:t>Chống</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đối</a:t>
            </a:r>
            <a:r>
              <a:rPr lang="en-US" b="1" dirty="0" smtClean="0">
                <a:solidFill>
                  <a:schemeClr val="tx2"/>
                </a:solidFill>
                <a:ea typeface="ＭＳ Ｐゴシック" charset="-128"/>
                <a:cs typeface="ＭＳ Ｐゴシック" charset="-128"/>
              </a:rPr>
              <a:t>: </a:t>
            </a:r>
            <a:r>
              <a:rPr lang="en-US" b="1" dirty="0">
                <a:solidFill>
                  <a:schemeClr val="tx2"/>
                </a:solidFill>
                <a:ea typeface="ＭＳ Ｐゴシック" charset="-128"/>
                <a:cs typeface="ＭＳ Ｐゴシック" charset="-128"/>
              </a:rPr>
              <a:t>Israel </a:t>
            </a:r>
            <a:r>
              <a:rPr lang="en-US" b="1" dirty="0" err="1" smtClean="0">
                <a:solidFill>
                  <a:schemeClr val="tx2"/>
                </a:solidFill>
                <a:ea typeface="ＭＳ Ｐゴシック" charset="-128"/>
                <a:cs typeface="ＭＳ Ｐゴシック" charset="-128"/>
              </a:rPr>
              <a:t>từ</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chối</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Vua</a:t>
            </a:r>
            <a:r>
              <a:rPr lang="en-US" b="1" dirty="0" smtClean="0">
                <a:solidFill>
                  <a:schemeClr val="tx2"/>
                </a:solidFill>
                <a:ea typeface="ＭＳ Ｐゴシック" charset="-128"/>
                <a:cs typeface="ＭＳ Ｐゴシック" charset="-128"/>
              </a:rPr>
              <a:t> </a:t>
            </a:r>
            <a:r>
              <a:rPr lang="en-US" b="1" dirty="0">
                <a:solidFill>
                  <a:schemeClr val="tx2"/>
                </a:solidFill>
                <a:ea typeface="ＭＳ Ｐゴシック" charset="-128"/>
                <a:cs typeface="ＭＳ Ｐゴシック" charset="-128"/>
              </a:rPr>
              <a:t>(11-12)</a:t>
            </a:r>
          </a:p>
        </p:txBody>
      </p:sp>
      <p:sp>
        <p:nvSpPr>
          <p:cNvPr id="208910" name="Rectangle 14"/>
          <p:cNvSpPr>
            <a:spLocks noChangeArrowheads="1"/>
          </p:cNvSpPr>
          <p:nvPr/>
        </p:nvSpPr>
        <p:spPr bwMode="auto">
          <a:xfrm>
            <a:off x="1462088" y="4191000"/>
            <a:ext cx="64897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chemeClr val="tx2"/>
                </a:solidFill>
                <a:ea typeface="ＭＳ Ｐゴシック" charset="-128"/>
                <a:cs typeface="ＭＳ Ｐゴシック" charset="-128"/>
              </a:rPr>
              <a:t>E.</a:t>
            </a:r>
            <a:r>
              <a:rPr lang="fr-FR" b="1" dirty="0">
                <a:solidFill>
                  <a:schemeClr val="tx2"/>
                </a:solidFill>
                <a:ea typeface="ＭＳ Ｐゴシック" charset="-128"/>
                <a:cs typeface="ＭＳ Ｐゴシック" charset="-128"/>
              </a:rPr>
              <a:t>'</a:t>
            </a:r>
            <a:r>
              <a:rPr lang="en-US" b="1" dirty="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Chống</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đối</a:t>
            </a:r>
            <a:r>
              <a:rPr lang="en-US" b="1" dirty="0" smtClean="0">
                <a:solidFill>
                  <a:schemeClr val="tx2"/>
                </a:solidFill>
                <a:ea typeface="ＭＳ Ｐゴシック" charset="-128"/>
                <a:cs typeface="ＭＳ Ｐゴシック" charset="-128"/>
              </a:rPr>
              <a:t>: </a:t>
            </a:r>
            <a:r>
              <a:rPr lang="en-US" b="1" dirty="0">
                <a:solidFill>
                  <a:schemeClr val="tx2"/>
                </a:solidFill>
                <a:ea typeface="ＭＳ Ｐゴシック" charset="-128"/>
                <a:cs typeface="ＭＳ Ｐゴシック" charset="-128"/>
              </a:rPr>
              <a:t>Israel </a:t>
            </a:r>
            <a:r>
              <a:rPr lang="en-US" b="1" dirty="0" err="1" smtClean="0">
                <a:solidFill>
                  <a:schemeClr val="tx2"/>
                </a:solidFill>
                <a:ea typeface="ＭＳ Ｐゴシック" charset="-128"/>
                <a:cs typeface="ＭＳ Ｐゴシック" charset="-128"/>
              </a:rPr>
              <a:t>từ</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chối</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Vua</a:t>
            </a:r>
            <a:r>
              <a:rPr lang="en-US" b="1" dirty="0" smtClean="0">
                <a:solidFill>
                  <a:schemeClr val="tx2"/>
                </a:solidFill>
                <a:ea typeface="ＭＳ Ｐゴシック" charset="-128"/>
                <a:cs typeface="ＭＳ Ｐゴシック" charset="-128"/>
              </a:rPr>
              <a:t> </a:t>
            </a:r>
            <a:r>
              <a:rPr lang="en-US" b="1" dirty="0">
                <a:solidFill>
                  <a:schemeClr val="tx2"/>
                </a:solidFill>
                <a:ea typeface="ＭＳ Ｐゴシック" charset="-128"/>
                <a:cs typeface="ＭＳ Ｐゴシック" charset="-128"/>
              </a:rPr>
              <a:t>(14-17)</a:t>
            </a:r>
          </a:p>
        </p:txBody>
      </p:sp>
      <p:sp>
        <p:nvSpPr>
          <p:cNvPr id="208911" name="Rectangle 15"/>
          <p:cNvSpPr>
            <a:spLocks noChangeArrowheads="1"/>
          </p:cNvSpPr>
          <p:nvPr/>
        </p:nvSpPr>
        <p:spPr bwMode="auto">
          <a:xfrm>
            <a:off x="1752600" y="3657600"/>
            <a:ext cx="73914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eaLnBrk="1" hangingPunct="1">
              <a:defRPr/>
            </a:pPr>
            <a:r>
              <a:rPr lang="en-US" b="1" dirty="0">
                <a:solidFill>
                  <a:schemeClr val="tx2"/>
                </a:solidFill>
                <a:ea typeface="ＭＳ Ｐゴシック" charset="-128"/>
                <a:cs typeface="ＭＳ Ｐゴシック" charset="-128"/>
              </a:rPr>
              <a:t>F. </a:t>
            </a:r>
            <a:r>
              <a:rPr lang="en-US" b="1" dirty="0" err="1" smtClean="0">
                <a:solidFill>
                  <a:schemeClr val="tx2"/>
                </a:solidFill>
                <a:ea typeface="ＭＳ Ｐゴシック" charset="-128"/>
                <a:cs typeface="ＭＳ Ｐゴシック" charset="-128"/>
              </a:rPr>
              <a:t>Ngụ</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ngôn</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về</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Vương</a:t>
            </a:r>
            <a:r>
              <a:rPr lang="en-US" b="1" dirty="0" smtClean="0">
                <a:solidFill>
                  <a:schemeClr val="tx2"/>
                </a:solidFill>
                <a:ea typeface="ＭＳ Ｐゴシック" charset="-128"/>
                <a:cs typeface="ＭＳ Ｐゴシック" charset="-128"/>
              </a:rPr>
              <a:t> </a:t>
            </a:r>
            <a:r>
              <a:rPr lang="en-US" b="1" dirty="0" err="1" smtClean="0">
                <a:solidFill>
                  <a:schemeClr val="tx2"/>
                </a:solidFill>
                <a:ea typeface="ＭＳ Ｐゴシック" charset="-128"/>
                <a:cs typeface="ＭＳ Ｐゴシック" charset="-128"/>
              </a:rPr>
              <a:t>Quốc</a:t>
            </a:r>
            <a:r>
              <a:rPr lang="en-US" b="1" dirty="0" smtClean="0">
                <a:solidFill>
                  <a:schemeClr val="tx2"/>
                </a:solidFill>
                <a:ea typeface="ＭＳ Ｐゴシック" charset="-128"/>
                <a:cs typeface="ＭＳ Ｐゴシック" charset="-128"/>
              </a:rPr>
              <a:t>: </a:t>
            </a:r>
            <a:r>
              <a:rPr lang="en-US" sz="1800" b="1" dirty="0" err="1" smtClean="0">
                <a:solidFill>
                  <a:schemeClr val="tx2"/>
                </a:solidFill>
                <a:ea typeface="ＭＳ Ｐゴシック" charset="-128"/>
                <a:cs typeface="ＭＳ Ｐゴシック" charset="-128"/>
              </a:rPr>
              <a:t>Vương</a:t>
            </a:r>
            <a:r>
              <a:rPr lang="en-US" sz="1800" b="1" dirty="0" smtClean="0">
                <a:solidFill>
                  <a:schemeClr val="tx2"/>
                </a:solidFill>
                <a:ea typeface="ＭＳ Ｐゴシック" charset="-128"/>
                <a:cs typeface="ＭＳ Ｐゴシック" charset="-128"/>
              </a:rPr>
              <a:t> </a:t>
            </a:r>
            <a:r>
              <a:rPr lang="en-US" sz="1800" b="1" dirty="0" err="1" smtClean="0">
                <a:solidFill>
                  <a:schemeClr val="tx2"/>
                </a:solidFill>
                <a:ea typeface="ＭＳ Ｐゴシック" charset="-128"/>
                <a:cs typeface="ＭＳ Ｐゴシック" charset="-128"/>
              </a:rPr>
              <a:t>quốc</a:t>
            </a:r>
            <a:r>
              <a:rPr lang="en-US" sz="1800" b="1" dirty="0" smtClean="0">
                <a:solidFill>
                  <a:schemeClr val="tx2"/>
                </a:solidFill>
                <a:ea typeface="ＭＳ Ｐゴシック" charset="-128"/>
                <a:cs typeface="ＭＳ Ｐゴシック" charset="-128"/>
              </a:rPr>
              <a:t> </a:t>
            </a:r>
            <a:r>
              <a:rPr lang="en-US" sz="1800" b="1" dirty="0" err="1" smtClean="0">
                <a:solidFill>
                  <a:schemeClr val="tx2"/>
                </a:solidFill>
                <a:ea typeface="ＭＳ Ｐゴシック" charset="-128"/>
                <a:cs typeface="ＭＳ Ｐゴシック" charset="-128"/>
              </a:rPr>
              <a:t>trì</a:t>
            </a:r>
            <a:r>
              <a:rPr lang="en-US" sz="1800" b="1" dirty="0" smtClean="0">
                <a:solidFill>
                  <a:schemeClr val="tx2"/>
                </a:solidFill>
                <a:ea typeface="ＭＳ Ｐゴシック" charset="-128"/>
                <a:cs typeface="ＭＳ Ｐゴシック" charset="-128"/>
              </a:rPr>
              <a:t> </a:t>
            </a:r>
            <a:r>
              <a:rPr lang="en-US" sz="1800" b="1" dirty="0" err="1" smtClean="0">
                <a:solidFill>
                  <a:schemeClr val="tx2"/>
                </a:solidFill>
                <a:ea typeface="ＭＳ Ｐゴシック" charset="-128"/>
                <a:cs typeface="ＭＳ Ｐゴシック" charset="-128"/>
              </a:rPr>
              <a:t>hoãn</a:t>
            </a:r>
            <a:r>
              <a:rPr lang="en-US" sz="1800" b="1" dirty="0" smtClean="0">
                <a:solidFill>
                  <a:schemeClr val="tx2"/>
                </a:solidFill>
                <a:ea typeface="ＭＳ Ｐゴシック" charset="-128"/>
                <a:cs typeface="ＭＳ Ｐゴシック" charset="-128"/>
              </a:rPr>
              <a:t> </a:t>
            </a:r>
            <a:r>
              <a:rPr lang="en-US" sz="2000" b="1" dirty="0" smtClean="0">
                <a:solidFill>
                  <a:schemeClr val="tx2"/>
                </a:solidFill>
                <a:ea typeface="ＭＳ Ｐゴシック" charset="-128"/>
                <a:cs typeface="ＭＳ Ｐゴシック" charset="-128"/>
              </a:rPr>
              <a:t>(13</a:t>
            </a:r>
            <a:r>
              <a:rPr lang="en-US" sz="2000" b="1" dirty="0">
                <a:solidFill>
                  <a:schemeClr val="tx2"/>
                </a:solidFill>
                <a:ea typeface="ＭＳ Ｐゴシック" charset="-128"/>
                <a:cs typeface="ＭＳ Ｐゴシック" charset="-128"/>
              </a:rPr>
              <a:t>)</a:t>
            </a:r>
          </a:p>
        </p:txBody>
      </p:sp>
      <p:sp>
        <p:nvSpPr>
          <p:cNvPr id="208912" name="Rectangle 16"/>
          <p:cNvSpPr>
            <a:spLocks noChangeArrowheads="1"/>
          </p:cNvSpPr>
          <p:nvPr/>
        </p:nvSpPr>
        <p:spPr bwMode="auto">
          <a:xfrm>
            <a:off x="1600200" y="3657600"/>
            <a:ext cx="7543800" cy="533400"/>
          </a:xfrm>
          <a:prstGeom prst="rect">
            <a:avLst/>
          </a:prstGeom>
          <a:noFill/>
          <a:ln w="57150">
            <a:solidFill>
              <a:srgbClr val="FF13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913" name="Rectangle 17"/>
          <p:cNvSpPr>
            <a:spLocks noChangeArrowheads="1"/>
          </p:cNvSpPr>
          <p:nvPr/>
        </p:nvSpPr>
        <p:spPr bwMode="auto">
          <a:xfrm>
            <a:off x="0" y="533400"/>
            <a:ext cx="9144000" cy="5334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algn="ctr" eaLnBrk="1" hangingPunct="1">
              <a:defRPr/>
            </a:pPr>
            <a:r>
              <a:rPr lang="en-US" sz="1800" b="1" dirty="0">
                <a:solidFill>
                  <a:srgbClr val="FFFFFF"/>
                </a:solidFill>
                <a:ea typeface="ＭＳ Ｐゴシック" charset="-128"/>
                <a:cs typeface="ＭＳ Ｐゴシック" charset="-128"/>
              </a:rPr>
              <a:t>Gary </a:t>
            </a:r>
            <a:r>
              <a:rPr lang="en-US" sz="1800" b="1" dirty="0" err="1">
                <a:solidFill>
                  <a:srgbClr val="FFFFFF"/>
                </a:solidFill>
                <a:ea typeface="ＭＳ Ｐゴシック" charset="-128"/>
                <a:cs typeface="ＭＳ Ｐゴシック" charset="-128"/>
              </a:rPr>
              <a:t>Dereksen</a:t>
            </a:r>
            <a:r>
              <a:rPr lang="en-US" sz="1800" b="1" dirty="0">
                <a:solidFill>
                  <a:srgbClr val="FFFFFF"/>
                </a:solidFill>
                <a:ea typeface="ＭＳ Ｐゴシック" charset="-128"/>
                <a:cs typeface="ＭＳ Ｐゴシック" charset="-128"/>
              </a:rPr>
              <a:t>, </a:t>
            </a:r>
            <a:r>
              <a:rPr lang="en-US" sz="1800" b="1" i="1" dirty="0">
                <a:solidFill>
                  <a:srgbClr val="FFFFFF"/>
                </a:solidFill>
                <a:ea typeface="ＭＳ Ｐゴシック" charset="-128"/>
                <a:cs typeface="ＭＳ Ｐゴシック" charset="-128"/>
              </a:rPr>
              <a:t>Bib Sac</a:t>
            </a:r>
            <a:r>
              <a:rPr lang="en-US" sz="1800" b="1" dirty="0">
                <a:solidFill>
                  <a:srgbClr val="FFFFFF"/>
                </a:solidFill>
                <a:ea typeface="ＭＳ Ｐゴシック" charset="-128"/>
                <a:cs typeface="ＭＳ Ｐゴシック" charset="-128"/>
              </a:rPr>
              <a:t> 163 (Oct-Dec 06): 426</a:t>
            </a:r>
          </a:p>
        </p:txBody>
      </p:sp>
      <p:sp>
        <p:nvSpPr>
          <p:cNvPr id="208915" name="AutoShape 19"/>
          <p:cNvSpPr>
            <a:spLocks noChangeArrowheads="1"/>
          </p:cNvSpPr>
          <p:nvPr/>
        </p:nvSpPr>
        <p:spPr bwMode="auto">
          <a:xfrm>
            <a:off x="0" y="3352800"/>
            <a:ext cx="1752600" cy="1143000"/>
          </a:xfrm>
          <a:prstGeom prst="rightArrowCallout">
            <a:avLst>
              <a:gd name="adj1" fmla="val 25000"/>
              <a:gd name="adj2" fmla="val 25000"/>
              <a:gd name="adj3" fmla="val 25556"/>
              <a:gd name="adj4" fmla="val 66667"/>
            </a:avLst>
          </a:prstGeom>
          <a:solidFill>
            <a:srgbClr val="FF1321"/>
          </a:solidFill>
          <a:ln w="9525">
            <a:solidFill>
              <a:schemeClr val="tx1"/>
            </a:solidFill>
            <a:miter lim="800000"/>
            <a:headEnd/>
            <a:tailEnd/>
          </a:ln>
        </p:spPr>
        <p:txBody>
          <a:bodyPr wrap="none" anchor="ctr"/>
          <a:lstStyle/>
          <a:p>
            <a:endParaRPr lang="en-US"/>
          </a:p>
        </p:txBody>
      </p:sp>
      <p:sp>
        <p:nvSpPr>
          <p:cNvPr id="208916" name="Rectangle 20"/>
          <p:cNvSpPr>
            <a:spLocks noChangeArrowheads="1"/>
          </p:cNvSpPr>
          <p:nvPr/>
        </p:nvSpPr>
        <p:spPr bwMode="auto">
          <a:xfrm>
            <a:off x="0" y="3352800"/>
            <a:ext cx="1143000" cy="1066800"/>
          </a:xfrm>
          <a:prstGeom prst="rect">
            <a:avLst/>
          </a:prstGeom>
          <a:noFill/>
          <a:ln w="9525">
            <a:noFill/>
            <a:miter lim="800000"/>
            <a:headEnd/>
            <a:tailEnd/>
          </a:ln>
          <a:effectLst>
            <a:outerShdw blurRad="63500" dist="35915" dir="16979978" algn="ctr" rotWithShape="0">
              <a:srgbClr val="000000">
                <a:alpha val="75000"/>
              </a:srgbClr>
            </a:outerShdw>
          </a:effectLst>
        </p:spPr>
        <p:txBody>
          <a:bodyPr anchor="ctr"/>
          <a:lstStyle/>
          <a:p>
            <a:pPr algn="ctr" eaLnBrk="1" hangingPunct="1">
              <a:defRPr/>
            </a:pPr>
            <a:r>
              <a:rPr lang="en-US" b="1" dirty="0" err="1" smtClean="0">
                <a:solidFill>
                  <a:srgbClr val="FFC000"/>
                </a:solidFill>
                <a:latin typeface="Times New Roman" pitchFamily="18" charset="0"/>
                <a:ea typeface="ＭＳ Ｐゴシック" charset="-128"/>
                <a:cs typeface="Times New Roman" pitchFamily="18" charset="0"/>
              </a:rPr>
              <a:t>Lẽ</a:t>
            </a:r>
            <a:r>
              <a:rPr lang="en-US" b="1" dirty="0" smtClean="0">
                <a:solidFill>
                  <a:srgbClr val="FFC000"/>
                </a:solidFill>
                <a:latin typeface="Times New Roman" pitchFamily="18" charset="0"/>
                <a:ea typeface="ＭＳ Ｐゴシック" charset="-128"/>
                <a:cs typeface="Times New Roman" pitchFamily="18" charset="0"/>
              </a:rPr>
              <a:t> </a:t>
            </a:r>
            <a:r>
              <a:rPr lang="en-US" b="1" dirty="0" err="1" smtClean="0">
                <a:solidFill>
                  <a:srgbClr val="FFC000"/>
                </a:solidFill>
                <a:latin typeface="Times New Roman" pitchFamily="18" charset="0"/>
                <a:ea typeface="ＭＳ Ｐゴシック" charset="-128"/>
                <a:cs typeface="Times New Roman" pitchFamily="18" charset="0"/>
              </a:rPr>
              <a:t>thật</a:t>
            </a:r>
            <a:r>
              <a:rPr lang="en-US" b="1" dirty="0" smtClean="0">
                <a:solidFill>
                  <a:srgbClr val="FFC000"/>
                </a:solidFill>
                <a:latin typeface="Times New Roman" pitchFamily="18" charset="0"/>
                <a:ea typeface="ＭＳ Ｐゴシック" charset="-128"/>
                <a:cs typeface="Times New Roman" pitchFamily="18" charset="0"/>
              </a:rPr>
              <a:t> </a:t>
            </a:r>
            <a:r>
              <a:rPr lang="en-US" b="1" dirty="0" err="1" smtClean="0">
                <a:solidFill>
                  <a:srgbClr val="FFC000"/>
                </a:solidFill>
                <a:latin typeface="Times New Roman" pitchFamily="18" charset="0"/>
                <a:ea typeface="ＭＳ Ｐゴシック" charset="-128"/>
                <a:cs typeface="Times New Roman" pitchFamily="18" charset="0"/>
              </a:rPr>
              <a:t>chính</a:t>
            </a:r>
            <a:endParaRPr lang="en-US" b="1" dirty="0">
              <a:solidFill>
                <a:srgbClr val="FFC000"/>
              </a:solidFill>
              <a:latin typeface="Times New Roman" pitchFamily="18" charset="0"/>
              <a:ea typeface="ＭＳ Ｐゴシック" charset="-128"/>
              <a:cs typeface="Times New Roman" pitchFamily="18" charset="0"/>
            </a:endParaRPr>
          </a:p>
        </p:txBody>
      </p:sp>
      <p:sp>
        <p:nvSpPr>
          <p:cNvPr id="241682" name="Text Box 21"/>
          <p:cNvSpPr txBox="1">
            <a:spLocks noChangeArrowheads="1"/>
          </p:cNvSpPr>
          <p:nvPr/>
        </p:nvSpPr>
        <p:spPr bwMode="auto">
          <a:xfrm>
            <a:off x="83820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Times New Roman" charset="0"/>
              </a:rPr>
              <a:t>80f</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anim calcmode="lin" valueType="num">
                                      <p:cBhvr additive="base">
                                        <p:cTn id="7" dur="500" fill="hold"/>
                                        <p:tgtEl>
                                          <p:spTgt spid="2089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890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8902">
                                            <p:txEl>
                                              <p:pRg st="0" end="0"/>
                                            </p:txEl>
                                          </p:spTgt>
                                        </p:tgtEl>
                                        <p:attrNameLst>
                                          <p:attrName>style.visibility</p:attrName>
                                        </p:attrNameLst>
                                      </p:cBhvr>
                                      <p:to>
                                        <p:strVal val="visible"/>
                                      </p:to>
                                    </p:set>
                                    <p:anim calcmode="lin" valueType="num">
                                      <p:cBhvr additive="base">
                                        <p:cTn id="13" dur="500" fill="hold"/>
                                        <p:tgtEl>
                                          <p:spTgt spid="20890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890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8903">
                                            <p:txEl>
                                              <p:pRg st="0" end="0"/>
                                            </p:txEl>
                                          </p:spTgt>
                                        </p:tgtEl>
                                        <p:attrNameLst>
                                          <p:attrName>style.visibility</p:attrName>
                                        </p:attrNameLst>
                                      </p:cBhvr>
                                      <p:to>
                                        <p:strVal val="visible"/>
                                      </p:to>
                                    </p:set>
                                    <p:anim calcmode="lin" valueType="num">
                                      <p:cBhvr additive="base">
                                        <p:cTn id="19" dur="500" fill="hold"/>
                                        <p:tgtEl>
                                          <p:spTgt spid="20890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89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8904">
                                            <p:txEl>
                                              <p:pRg st="0" end="0"/>
                                            </p:txEl>
                                          </p:spTgt>
                                        </p:tgtEl>
                                        <p:attrNameLst>
                                          <p:attrName>style.visibility</p:attrName>
                                        </p:attrNameLst>
                                      </p:cBhvr>
                                      <p:to>
                                        <p:strVal val="visible"/>
                                      </p:to>
                                    </p:set>
                                    <p:anim calcmode="lin" valueType="num">
                                      <p:cBhvr additive="base">
                                        <p:cTn id="25" dur="500" fill="hold"/>
                                        <p:tgtEl>
                                          <p:spTgt spid="20890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890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8905">
                                            <p:txEl>
                                              <p:pRg st="0" end="0"/>
                                            </p:txEl>
                                          </p:spTgt>
                                        </p:tgtEl>
                                        <p:attrNameLst>
                                          <p:attrName>style.visibility</p:attrName>
                                        </p:attrNameLst>
                                      </p:cBhvr>
                                      <p:to>
                                        <p:strVal val="visible"/>
                                      </p:to>
                                    </p:set>
                                    <p:anim calcmode="lin" valueType="num">
                                      <p:cBhvr additive="base">
                                        <p:cTn id="31" dur="500" fill="hold"/>
                                        <p:tgtEl>
                                          <p:spTgt spid="208905">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890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8906">
                                            <p:txEl>
                                              <p:pRg st="0" end="0"/>
                                            </p:txEl>
                                          </p:spTgt>
                                        </p:tgtEl>
                                        <p:attrNameLst>
                                          <p:attrName>style.visibility</p:attrName>
                                        </p:attrNameLst>
                                      </p:cBhvr>
                                      <p:to>
                                        <p:strVal val="visible"/>
                                      </p:to>
                                    </p:set>
                                    <p:anim calcmode="lin" valueType="num">
                                      <p:cBhvr additive="base">
                                        <p:cTn id="37" dur="500" fill="hold"/>
                                        <p:tgtEl>
                                          <p:spTgt spid="208906">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890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8907">
                                            <p:txEl>
                                              <p:pRg st="0" end="0"/>
                                            </p:txEl>
                                          </p:spTgt>
                                        </p:tgtEl>
                                        <p:attrNameLst>
                                          <p:attrName>style.visibility</p:attrName>
                                        </p:attrNameLst>
                                      </p:cBhvr>
                                      <p:to>
                                        <p:strVal val="visible"/>
                                      </p:to>
                                    </p:set>
                                    <p:anim calcmode="lin" valueType="num">
                                      <p:cBhvr additive="base">
                                        <p:cTn id="43" dur="500" fill="hold"/>
                                        <p:tgtEl>
                                          <p:spTgt spid="208907">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89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8908">
                                            <p:txEl>
                                              <p:pRg st="0" end="0"/>
                                            </p:txEl>
                                          </p:spTgt>
                                        </p:tgtEl>
                                        <p:attrNameLst>
                                          <p:attrName>style.visibility</p:attrName>
                                        </p:attrNameLst>
                                      </p:cBhvr>
                                      <p:to>
                                        <p:strVal val="visible"/>
                                      </p:to>
                                    </p:set>
                                    <p:anim calcmode="lin" valueType="num">
                                      <p:cBhvr additive="base">
                                        <p:cTn id="49" dur="500" fill="hold"/>
                                        <p:tgtEl>
                                          <p:spTgt spid="208908">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890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8909">
                                            <p:txEl>
                                              <p:pRg st="0" end="0"/>
                                            </p:txEl>
                                          </p:spTgt>
                                        </p:tgtEl>
                                        <p:attrNameLst>
                                          <p:attrName>style.visibility</p:attrName>
                                        </p:attrNameLst>
                                      </p:cBhvr>
                                      <p:to>
                                        <p:strVal val="visible"/>
                                      </p:to>
                                    </p:set>
                                    <p:anim calcmode="lin" valueType="num">
                                      <p:cBhvr additive="base">
                                        <p:cTn id="55" dur="500" fill="hold"/>
                                        <p:tgtEl>
                                          <p:spTgt spid="208909">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0890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08910">
                                            <p:txEl>
                                              <p:pRg st="0" end="0"/>
                                            </p:txEl>
                                          </p:spTgt>
                                        </p:tgtEl>
                                        <p:attrNameLst>
                                          <p:attrName>style.visibility</p:attrName>
                                        </p:attrNameLst>
                                      </p:cBhvr>
                                      <p:to>
                                        <p:strVal val="visible"/>
                                      </p:to>
                                    </p:set>
                                    <p:anim calcmode="lin" valueType="num">
                                      <p:cBhvr additive="base">
                                        <p:cTn id="61" dur="500" fill="hold"/>
                                        <p:tgtEl>
                                          <p:spTgt spid="208910">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089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08911">
                                            <p:txEl>
                                              <p:pRg st="0" end="0"/>
                                            </p:txEl>
                                          </p:spTgt>
                                        </p:tgtEl>
                                        <p:attrNameLst>
                                          <p:attrName>style.visibility</p:attrName>
                                        </p:attrNameLst>
                                      </p:cBhvr>
                                      <p:to>
                                        <p:strVal val="visible"/>
                                      </p:to>
                                    </p:set>
                                    <p:anim calcmode="lin" valueType="num">
                                      <p:cBhvr additive="base">
                                        <p:cTn id="67" dur="500" fill="hold"/>
                                        <p:tgtEl>
                                          <p:spTgt spid="208911">
                                            <p:txEl>
                                              <p:pRg st="0" end="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089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08912"/>
                                        </p:tgtEl>
                                        <p:attrNameLst>
                                          <p:attrName>style.visibility</p:attrName>
                                        </p:attrNameLst>
                                      </p:cBhvr>
                                      <p:to>
                                        <p:strVal val="visible"/>
                                      </p:to>
                                    </p:set>
                                    <p:animEffect transition="in" filter="fade">
                                      <p:cBhvr>
                                        <p:cTn id="73" dur="500"/>
                                        <p:tgtEl>
                                          <p:spTgt spid="208912"/>
                                        </p:tgtEl>
                                      </p:cBhvr>
                                    </p:animEffect>
                                  </p:childTnLst>
                                </p:cTn>
                              </p:par>
                            </p:childTnLst>
                          </p:cTn>
                        </p:par>
                        <p:par>
                          <p:cTn id="74" fill="hold" nodeType="afterGroup">
                            <p:stCondLst>
                              <p:cond delay="500"/>
                            </p:stCondLst>
                            <p:childTnLst>
                              <p:par>
                                <p:cTn id="75" presetID="9" presetClass="entr" presetSubtype="0" fill="hold" grpId="0" nodeType="afterEffect">
                                  <p:stCondLst>
                                    <p:cond delay="0"/>
                                  </p:stCondLst>
                                  <p:childTnLst>
                                    <p:set>
                                      <p:cBhvr>
                                        <p:cTn id="76" dur="1" fill="hold">
                                          <p:stCondLst>
                                            <p:cond delay="0"/>
                                          </p:stCondLst>
                                        </p:cTn>
                                        <p:tgtEl>
                                          <p:spTgt spid="208916">
                                            <p:txEl>
                                              <p:pRg st="0" end="0"/>
                                            </p:txEl>
                                          </p:spTgt>
                                        </p:tgtEl>
                                        <p:attrNameLst>
                                          <p:attrName>style.visibility</p:attrName>
                                        </p:attrNameLst>
                                      </p:cBhvr>
                                      <p:to>
                                        <p:strVal val="visible"/>
                                      </p:to>
                                    </p:set>
                                    <p:animEffect transition="in" filter="dissolve">
                                      <p:cBhvr>
                                        <p:cTn id="77" dur="500"/>
                                        <p:tgtEl>
                                          <p:spTgt spid="208916">
                                            <p:txEl>
                                              <p:pRg st="0" end="0"/>
                                            </p:txEl>
                                          </p:spTgt>
                                        </p:tgtEl>
                                      </p:cBhvr>
                                    </p:animEffect>
                                  </p:childTnLst>
                                </p:cTn>
                              </p:par>
                            </p:childTnLst>
                          </p:cTn>
                        </p:par>
                        <p:par>
                          <p:cTn id="78" fill="hold" nodeType="afterGroup">
                            <p:stCondLst>
                              <p:cond delay="1000"/>
                            </p:stCondLst>
                            <p:childTnLst>
                              <p:par>
                                <p:cTn id="79" presetID="1" presetClass="entr" presetSubtype="0" fill="hold" grpId="0" nodeType="afterEffect">
                                  <p:stCondLst>
                                    <p:cond delay="0"/>
                                  </p:stCondLst>
                                  <p:childTnLst>
                                    <p:set>
                                      <p:cBhvr>
                                        <p:cTn id="80" dur="1" fill="hold">
                                          <p:stCondLst>
                                            <p:cond delay="0"/>
                                          </p:stCondLst>
                                        </p:cTn>
                                        <p:tgtEl>
                                          <p:spTgt spid="20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build="p" autoUpdateAnimBg="0"/>
      <p:bldP spid="208902" grpId="0" build="p" autoUpdateAnimBg="0"/>
      <p:bldP spid="208903" grpId="0" build="p" autoUpdateAnimBg="0"/>
      <p:bldP spid="208904" grpId="0" build="p" autoUpdateAnimBg="0"/>
      <p:bldP spid="208905" grpId="0" build="p" autoUpdateAnimBg="0"/>
      <p:bldP spid="208906" grpId="0" build="p" autoUpdateAnimBg="0"/>
      <p:bldP spid="208907" grpId="0" build="p" autoUpdateAnimBg="0"/>
      <p:bldP spid="208908" grpId="0" build="p" autoUpdateAnimBg="0"/>
      <p:bldP spid="208909" grpId="0" build="p" autoUpdateAnimBg="0"/>
      <p:bldP spid="208910" grpId="0" build="p" autoUpdateAnimBg="0"/>
      <p:bldP spid="208911" grpId="0" build="p" autoUpdateAnimBg="0"/>
      <p:bldP spid="208912" grpId="0" animBg="1"/>
      <p:bldP spid="208915" grpId="0" animBg="1"/>
      <p:bldP spid="208916"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37890" name="Picture 2" descr="bd06970_"/>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a:stretch>
            <a:fillRect/>
          </a:stretch>
        </p:blipFill>
        <p:spPr bwMode="auto">
          <a:xfrm>
            <a:off x="0" y="457200"/>
            <a:ext cx="4495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Text Box 3"/>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67</a:t>
            </a:r>
          </a:p>
        </p:txBody>
      </p:sp>
      <p:sp>
        <p:nvSpPr>
          <p:cNvPr id="37893" name="Text Box 5"/>
          <p:cNvSpPr txBox="1">
            <a:spLocks noChangeArrowheads="1"/>
          </p:cNvSpPr>
          <p:nvPr/>
        </p:nvSpPr>
        <p:spPr bwMode="auto">
          <a:xfrm>
            <a:off x="5715000" y="733778"/>
            <a:ext cx="3048000" cy="4444294"/>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buClr>
                <a:schemeClr val="tx2"/>
              </a:buClr>
              <a:buSzPct val="115000"/>
            </a:pPr>
            <a:r>
              <a:rPr lang="en-US" altLang="zh-CN" sz="2800" b="1" u="sng" dirty="0" err="1" smtClean="0">
                <a:solidFill>
                  <a:schemeClr val="tx2"/>
                </a:solidFill>
                <a:cs typeface="Arial" charset="0"/>
              </a:rPr>
              <a:t>Câu</a:t>
            </a:r>
            <a:r>
              <a:rPr lang="en-US" altLang="zh-CN" sz="2800" b="1" u="sng" dirty="0" smtClean="0">
                <a:solidFill>
                  <a:schemeClr val="tx2"/>
                </a:solidFill>
                <a:cs typeface="Arial" charset="0"/>
              </a:rPr>
              <a:t> </a:t>
            </a:r>
            <a:r>
              <a:rPr lang="en-US" altLang="zh-CN" sz="2800" b="1" u="sng" dirty="0" err="1" smtClean="0">
                <a:solidFill>
                  <a:schemeClr val="tx2"/>
                </a:solidFill>
                <a:cs typeface="Arial" charset="0"/>
              </a:rPr>
              <a:t>chìa</a:t>
            </a:r>
            <a:r>
              <a:rPr lang="en-US" altLang="zh-CN" sz="2800" b="1" u="sng" dirty="0" smtClean="0">
                <a:solidFill>
                  <a:schemeClr val="tx2"/>
                </a:solidFill>
                <a:cs typeface="Arial" charset="0"/>
              </a:rPr>
              <a:t> </a:t>
            </a:r>
            <a:r>
              <a:rPr lang="en-US" altLang="zh-CN" sz="2800" b="1" u="sng" dirty="0" err="1" smtClean="0">
                <a:solidFill>
                  <a:schemeClr val="tx2"/>
                </a:solidFill>
                <a:cs typeface="Arial" charset="0"/>
              </a:rPr>
              <a:t>khóa</a:t>
            </a:r>
            <a:endParaRPr lang="en-US" altLang="zh-CN" sz="2800" b="1" dirty="0">
              <a:solidFill>
                <a:schemeClr val="tx2"/>
              </a:solidFill>
              <a:cs typeface="Arial" charset="0"/>
            </a:endParaRPr>
          </a:p>
          <a:p>
            <a:pPr algn="ctr" eaLnBrk="1" hangingPunct="1">
              <a:lnSpc>
                <a:spcPct val="90000"/>
              </a:lnSpc>
              <a:spcBef>
                <a:spcPct val="20000"/>
              </a:spcBef>
              <a:buClr>
                <a:schemeClr val="tx2"/>
              </a:buClr>
              <a:buSzPct val="115000"/>
            </a:pPr>
            <a:r>
              <a:rPr lang="en-US" altLang="zh-CN" sz="2800" b="1" dirty="0" smtClean="0">
                <a:solidFill>
                  <a:schemeClr val="tx2"/>
                </a:solidFill>
                <a:cs typeface="Arial" charset="0"/>
              </a:rPr>
              <a:t>“</a:t>
            </a:r>
            <a:r>
              <a:rPr lang="vi-VN" sz="2800" dirty="0" smtClean="0"/>
              <a:t>Hãy nói với con gái thành Si-ôn rằng:</a:t>
            </a:r>
            <a:br>
              <a:rPr lang="vi-VN" sz="2800" dirty="0" smtClean="0"/>
            </a:br>
            <a:r>
              <a:rPr lang="vi-VN" sz="2800" dirty="0" smtClean="0"/>
              <a:t>Nầy, vua ngươi đến cùng ngươi,</a:t>
            </a:r>
            <a:br>
              <a:rPr lang="vi-VN" sz="2800" dirty="0" smtClean="0"/>
            </a:br>
            <a:r>
              <a:rPr lang="vi-VN" sz="2800" dirty="0" smtClean="0"/>
              <a:t>Nhu mì, cỡi lừa</a:t>
            </a:r>
            <a:br>
              <a:rPr lang="vi-VN" sz="2800" dirty="0" smtClean="0"/>
            </a:br>
            <a:r>
              <a:rPr lang="vi-VN" sz="2800" dirty="0" smtClean="0"/>
              <a:t>Và lừa con, là con của lừa cái mang ách </a:t>
            </a:r>
            <a:r>
              <a:rPr lang="fr-FR" altLang="zh-CN" sz="2800" b="1" dirty="0" smtClean="0">
                <a:solidFill>
                  <a:schemeClr val="tx2"/>
                </a:solidFill>
                <a:cs typeface="Arial" charset="0"/>
              </a:rPr>
              <a:t>'</a:t>
            </a:r>
            <a:r>
              <a:rPr lang="en-US" altLang="zh-CN" sz="2800" b="1" dirty="0">
                <a:solidFill>
                  <a:schemeClr val="tx2"/>
                </a:solidFill>
                <a:cs typeface="Arial" charset="0"/>
              </a:rPr>
              <a:t>” </a:t>
            </a:r>
            <a:br>
              <a:rPr lang="en-US" altLang="zh-CN" sz="2800" b="1" dirty="0">
                <a:solidFill>
                  <a:schemeClr val="tx2"/>
                </a:solidFill>
                <a:cs typeface="Arial" charset="0"/>
              </a:rPr>
            </a:br>
            <a:r>
              <a:rPr lang="en-US" altLang="zh-CN" sz="2800" b="1" dirty="0">
                <a:solidFill>
                  <a:schemeClr val="tx2"/>
                </a:solidFill>
                <a:cs typeface="Arial" charset="0"/>
              </a:rPr>
              <a:t>(</a:t>
            </a:r>
            <a:r>
              <a:rPr lang="en-US" altLang="zh-CN" sz="2800" b="1" dirty="0" err="1" smtClean="0">
                <a:solidFill>
                  <a:schemeClr val="tx2"/>
                </a:solidFill>
                <a:cs typeface="Arial" charset="0"/>
              </a:rPr>
              <a:t>Mathiơ</a:t>
            </a:r>
            <a:r>
              <a:rPr lang="en-US" altLang="zh-CN" sz="2800" b="1" dirty="0" smtClean="0">
                <a:solidFill>
                  <a:schemeClr val="tx2"/>
                </a:solidFill>
                <a:cs typeface="Arial" charset="0"/>
              </a:rPr>
              <a:t> </a:t>
            </a:r>
            <a:r>
              <a:rPr lang="en-US" altLang="zh-CN" sz="2800" b="1" dirty="0">
                <a:solidFill>
                  <a:schemeClr val="tx2"/>
                </a:solidFill>
                <a:cs typeface="Arial" charset="0"/>
              </a:rPr>
              <a:t>21:5)</a:t>
            </a:r>
            <a:endParaRPr lang="en-US" sz="2800" dirty="0">
              <a:solidFill>
                <a:schemeClr val="tx2"/>
              </a:solidFill>
              <a:cs typeface="Arial" charset="0"/>
            </a:endParaRPr>
          </a:p>
        </p:txBody>
      </p:sp>
      <p:sp>
        <p:nvSpPr>
          <p:cNvPr id="37894" name="Text Box 6"/>
          <p:cNvSpPr txBox="1">
            <a:spLocks noChangeArrowheads="1"/>
          </p:cNvSpPr>
          <p:nvPr/>
        </p:nvSpPr>
        <p:spPr bwMode="auto">
          <a:xfrm>
            <a:off x="304800" y="2190422"/>
            <a:ext cx="4267200" cy="440120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u="sng" dirty="0" err="1" smtClean="0">
                <a:solidFill>
                  <a:schemeClr val="tx2"/>
                </a:solidFill>
                <a:cs typeface="Arial" charset="0"/>
              </a:rPr>
              <a:t>Câu</a:t>
            </a:r>
            <a:r>
              <a:rPr lang="en-US" altLang="zh-CN" sz="2800" b="1" u="sng" dirty="0" smtClean="0">
                <a:solidFill>
                  <a:schemeClr val="tx2"/>
                </a:solidFill>
                <a:cs typeface="Arial" charset="0"/>
              </a:rPr>
              <a:t> </a:t>
            </a:r>
            <a:r>
              <a:rPr lang="en-US" altLang="zh-CN" sz="2800" b="1" u="sng" dirty="0" err="1" smtClean="0">
                <a:solidFill>
                  <a:schemeClr val="tx2"/>
                </a:solidFill>
                <a:cs typeface="Arial" charset="0"/>
              </a:rPr>
              <a:t>chìa</a:t>
            </a:r>
            <a:r>
              <a:rPr lang="en-US" altLang="zh-CN" sz="2800" b="1" u="sng" dirty="0" smtClean="0">
                <a:solidFill>
                  <a:schemeClr val="tx2"/>
                </a:solidFill>
                <a:cs typeface="Arial" charset="0"/>
              </a:rPr>
              <a:t> </a:t>
            </a:r>
            <a:r>
              <a:rPr lang="en-US" altLang="zh-CN" sz="2800" b="1" u="sng" dirty="0" err="1" smtClean="0">
                <a:solidFill>
                  <a:schemeClr val="tx2"/>
                </a:solidFill>
                <a:cs typeface="Arial" charset="0"/>
              </a:rPr>
              <a:t>khóa</a:t>
            </a:r>
            <a:endParaRPr lang="en-US" altLang="zh-CN" sz="2800" b="1" u="sng" dirty="0">
              <a:solidFill>
                <a:schemeClr val="tx2"/>
              </a:solidFill>
              <a:cs typeface="Arial" charset="0"/>
            </a:endParaRPr>
          </a:p>
          <a:p>
            <a:pPr algn="ctr" eaLnBrk="1" hangingPunct="1"/>
            <a:r>
              <a:rPr lang="en-US" altLang="zh-CN" sz="2800" b="1" dirty="0" smtClean="0">
                <a:solidFill>
                  <a:schemeClr val="tx2"/>
                </a:solidFill>
                <a:cs typeface="Arial" charset="0"/>
              </a:rPr>
              <a:t>“</a:t>
            </a:r>
            <a:r>
              <a:rPr lang="vi-VN" dirty="0" smtClean="0"/>
              <a:t>Si-môn Phi-e-rơ thưa rằng: Chúa là Đấng Christ, Con Đức Chúa Trời hằng sống. </a:t>
            </a:r>
            <a:r>
              <a:rPr lang="vi-VN" baseline="30000" dirty="0" smtClean="0"/>
              <a:t>17 </a:t>
            </a:r>
            <a:r>
              <a:rPr lang="vi-VN" dirty="0" smtClean="0"/>
              <a:t>Bấy giờ, Đức Chúa Jêsus phán </a:t>
            </a:r>
            <a:r>
              <a:rPr lang="en-US" dirty="0" smtClean="0"/>
              <a:t>…</a:t>
            </a:r>
            <a:r>
              <a:rPr lang="vi-VN" dirty="0" smtClean="0"/>
              <a:t>Còn ta, ta bảo ngươi rằng: Ngươi là Phi-e-rơ, ta sẽ lập Hội thánh ta trên đá nầy, các cửa âm phủ chẳng thắng được hội đó </a:t>
            </a:r>
            <a:r>
              <a:rPr lang="fr-FR" altLang="zh-CN" sz="2800" b="1" dirty="0" smtClean="0">
                <a:solidFill>
                  <a:schemeClr val="tx2"/>
                </a:solidFill>
                <a:cs typeface="Arial" charset="0"/>
              </a:rPr>
              <a:t>'</a:t>
            </a:r>
            <a:r>
              <a:rPr lang="en-US" altLang="zh-CN" sz="2800" b="1" dirty="0">
                <a:solidFill>
                  <a:schemeClr val="tx2"/>
                </a:solidFill>
                <a:cs typeface="Arial" charset="0"/>
              </a:rPr>
              <a:t>” </a:t>
            </a:r>
          </a:p>
          <a:p>
            <a:pPr algn="ctr" eaLnBrk="1" hangingPunct="1"/>
            <a:r>
              <a:rPr lang="en-US" altLang="zh-CN" sz="2800" b="1" dirty="0">
                <a:solidFill>
                  <a:schemeClr val="tx2"/>
                </a:solidFill>
                <a:cs typeface="Arial" charset="0"/>
              </a:rPr>
              <a:t>(</a:t>
            </a:r>
            <a:r>
              <a:rPr lang="en-US" altLang="zh-CN" sz="2800" b="1" dirty="0" err="1" smtClean="0">
                <a:solidFill>
                  <a:schemeClr val="tx2"/>
                </a:solidFill>
                <a:cs typeface="Arial" charset="0"/>
              </a:rPr>
              <a:t>Mathiơ</a:t>
            </a:r>
            <a:r>
              <a:rPr lang="en-US" altLang="zh-CN" sz="2800" b="1" dirty="0" smtClean="0">
                <a:solidFill>
                  <a:schemeClr val="tx2"/>
                </a:solidFill>
                <a:cs typeface="Arial" charset="0"/>
              </a:rPr>
              <a:t> </a:t>
            </a:r>
            <a:r>
              <a:rPr lang="en-US" altLang="zh-CN" sz="2800" b="1" dirty="0">
                <a:solidFill>
                  <a:schemeClr val="tx2"/>
                </a:solidFill>
                <a:cs typeface="Arial" charset="0"/>
              </a:rPr>
              <a:t>16:16-18)</a:t>
            </a:r>
            <a:endParaRPr lang="en-US" sz="2800" b="1" dirty="0">
              <a:solidFill>
                <a:schemeClr val="tx2"/>
              </a:solidFill>
              <a:cs typeface="Arial" charset="0"/>
            </a:endParaRPr>
          </a:p>
        </p:txBody>
      </p:sp>
      <p:sp>
        <p:nvSpPr>
          <p:cNvPr id="246789" name="Text Box 7"/>
          <p:cNvSpPr txBox="1">
            <a:spLocks noChangeArrowheads="1"/>
          </p:cNvSpPr>
          <p:nvPr/>
        </p:nvSpPr>
        <p:spPr bwMode="auto">
          <a:xfrm>
            <a:off x="3505200" y="1752600"/>
            <a:ext cx="2362200" cy="762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400" dirty="0" err="1" smtClean="0">
                <a:solidFill>
                  <a:schemeClr val="bg1"/>
                </a:solidFill>
                <a:cs typeface="Arial" charset="0"/>
              </a:rPr>
              <a:t>Mathiơ</a:t>
            </a:r>
            <a:endParaRPr lang="en-US" sz="4400" dirty="0">
              <a:solidFill>
                <a:schemeClr val="bg1"/>
              </a:solidFill>
              <a:cs typeface="Arial" charset="0"/>
            </a:endParaRPr>
          </a:p>
        </p:txBody>
      </p:sp>
      <p:pic>
        <p:nvPicPr>
          <p:cNvPr id="37896" name="Picture 8" descr="pe03254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4071938"/>
            <a:ext cx="358140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9"/>
          <p:cNvSpPr>
            <a:spLocks noGrp="1" noChangeArrowheads="1"/>
          </p:cNvSpPr>
          <p:nvPr>
            <p:ph type="title"/>
          </p:nvPr>
        </p:nvSpPr>
        <p:spPr>
          <a:xfrm>
            <a:off x="3429000" y="0"/>
            <a:ext cx="4953000" cy="762000"/>
          </a:xfrm>
          <a:effectLst>
            <a:outerShdw blurRad="63500" dist="35921" dir="2700000" algn="ctr" rotWithShape="0">
              <a:schemeClr val="tx2">
                <a:alpha val="74998"/>
              </a:schemeClr>
            </a:outerShdw>
          </a:effectLst>
        </p:spPr>
        <p:txBody>
          <a:bodyPr/>
          <a:lstStyle/>
          <a:p>
            <a:pPr eaLnBrk="1" hangingPunct="1">
              <a:defRPr/>
            </a:pPr>
            <a:r>
              <a:rPr lang="en-US" sz="3600" b="1" dirty="0" err="1" smtClean="0">
                <a:solidFill>
                  <a:schemeClr val="bg1"/>
                </a:solidFill>
                <a:latin typeface="Arial" charset="0"/>
                <a:ea typeface="ＭＳ Ｐゴシック" charset="0"/>
                <a:cs typeface="Arial" charset="0"/>
              </a:rPr>
              <a:t>Chữ</a:t>
            </a:r>
            <a:r>
              <a:rPr lang="en-US" sz="3600" b="1" dirty="0" smtClean="0">
                <a:solidFill>
                  <a:schemeClr val="bg1"/>
                </a:solidFill>
                <a:latin typeface="Arial" charset="0"/>
                <a:ea typeface="ＭＳ Ｐゴシック" charset="0"/>
                <a:cs typeface="Arial" charset="0"/>
              </a:rPr>
              <a:t> &amp; </a:t>
            </a:r>
            <a:r>
              <a:rPr lang="en-US" sz="3600" b="1" dirty="0" err="1" smtClean="0">
                <a:solidFill>
                  <a:schemeClr val="bg1"/>
                </a:solidFill>
                <a:latin typeface="Arial" charset="0"/>
                <a:ea typeface="ＭＳ Ｐゴシック" charset="0"/>
                <a:cs typeface="Arial" charset="0"/>
              </a:rPr>
              <a:t>Câu</a:t>
            </a:r>
            <a:r>
              <a:rPr lang="en-US" sz="3600" b="1" dirty="0" smtClean="0">
                <a:solidFill>
                  <a:schemeClr val="bg1"/>
                </a:solidFill>
                <a:latin typeface="Arial" charset="0"/>
                <a:ea typeface="ＭＳ Ｐゴシック" charset="0"/>
                <a:cs typeface="Arial" charset="0"/>
              </a:rPr>
              <a:t> </a:t>
            </a:r>
            <a:r>
              <a:rPr lang="en-US" sz="3600" b="1" dirty="0" err="1" smtClean="0">
                <a:solidFill>
                  <a:schemeClr val="bg1"/>
                </a:solidFill>
                <a:latin typeface="Arial" charset="0"/>
                <a:ea typeface="ＭＳ Ｐゴシック" charset="0"/>
                <a:cs typeface="Arial" charset="0"/>
              </a:rPr>
              <a:t>Chìa</a:t>
            </a:r>
            <a:r>
              <a:rPr lang="en-US" sz="3600" b="1" dirty="0" smtClean="0">
                <a:solidFill>
                  <a:schemeClr val="bg1"/>
                </a:solidFill>
                <a:latin typeface="Arial" charset="0"/>
                <a:ea typeface="ＭＳ Ｐゴシック" charset="0"/>
                <a:cs typeface="Arial" charset="0"/>
              </a:rPr>
              <a:t> </a:t>
            </a:r>
            <a:r>
              <a:rPr lang="en-US" sz="3600" b="1" dirty="0" err="1" smtClean="0">
                <a:solidFill>
                  <a:schemeClr val="bg1"/>
                </a:solidFill>
                <a:latin typeface="Arial" charset="0"/>
                <a:ea typeface="ＭＳ Ｐゴシック" charset="0"/>
                <a:cs typeface="Arial" charset="0"/>
              </a:rPr>
              <a:t>khóa</a:t>
            </a:r>
            <a:endParaRPr lang="en-US" sz="3600" b="1" dirty="0">
              <a:solidFill>
                <a:schemeClr val="bg1"/>
              </a:solidFill>
              <a:latin typeface="Arial" charset="0"/>
              <a:ea typeface="ＭＳ Ｐゴシック" charset="0"/>
              <a:cs typeface="Arial" charset="0"/>
            </a:endParaRPr>
          </a:p>
        </p:txBody>
      </p:sp>
      <p:grpSp>
        <p:nvGrpSpPr>
          <p:cNvPr id="2" name="Group 2"/>
          <p:cNvGrpSpPr>
            <a:grpSpLocks/>
          </p:cNvGrpSpPr>
          <p:nvPr/>
        </p:nvGrpSpPr>
        <p:grpSpPr bwMode="auto">
          <a:xfrm>
            <a:off x="1042988" y="765175"/>
            <a:ext cx="2665412" cy="954088"/>
            <a:chOff x="1043608" y="764704"/>
            <a:chExt cx="2664296" cy="954107"/>
          </a:xfrm>
        </p:grpSpPr>
        <p:sp>
          <p:nvSpPr>
            <p:cNvPr id="246793" name="Rectangle 1"/>
            <p:cNvSpPr>
              <a:spLocks noChangeArrowheads="1"/>
            </p:cNvSpPr>
            <p:nvPr/>
          </p:nvSpPr>
          <p:spPr bwMode="auto">
            <a:xfrm>
              <a:off x="1043608" y="908720"/>
              <a:ext cx="2664296" cy="720080"/>
            </a:xfrm>
            <a:prstGeom prst="rect">
              <a:avLst/>
            </a:prstGeom>
            <a:solidFill>
              <a:srgbClr val="E3E3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94" name="Text Box 4"/>
            <p:cNvSpPr txBox="1">
              <a:spLocks noChangeArrowheads="1"/>
            </p:cNvSpPr>
            <p:nvPr/>
          </p:nvSpPr>
          <p:spPr bwMode="auto">
            <a:xfrm>
              <a:off x="1187624" y="764704"/>
              <a:ext cx="24154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u="sng" dirty="0" err="1" smtClean="0">
                  <a:solidFill>
                    <a:schemeClr val="tx2"/>
                  </a:solidFill>
                  <a:cs typeface="Arial" charset="0"/>
                </a:rPr>
                <a:t>Chữ</a:t>
              </a:r>
              <a:endParaRPr lang="en-US" altLang="zh-CN" sz="2800" b="1" dirty="0">
                <a:solidFill>
                  <a:schemeClr val="tx2"/>
                </a:solidFill>
                <a:cs typeface="Arial" charset="0"/>
              </a:endParaRPr>
            </a:p>
            <a:p>
              <a:pPr algn="ctr" eaLnBrk="1" hangingPunct="1"/>
              <a:r>
                <a:rPr lang="en-US" altLang="zh-CN" sz="2800" b="1" dirty="0" err="1" smtClean="0">
                  <a:solidFill>
                    <a:srgbClr val="FF0000"/>
                  </a:solidFill>
                  <a:cs typeface="Arial" charset="0"/>
                </a:rPr>
                <a:t>Vương</a:t>
              </a:r>
              <a:r>
                <a:rPr lang="en-US" altLang="zh-CN" sz="2800" b="1" dirty="0" smtClean="0">
                  <a:solidFill>
                    <a:srgbClr val="FF0000"/>
                  </a:solidFill>
                  <a:cs typeface="Arial" charset="0"/>
                </a:rPr>
                <a:t> </a:t>
              </a:r>
              <a:r>
                <a:rPr lang="en-US" altLang="zh-CN" sz="2800" b="1" dirty="0" err="1" smtClean="0">
                  <a:solidFill>
                    <a:srgbClr val="FF0000"/>
                  </a:solidFill>
                  <a:cs typeface="Arial" charset="0"/>
                </a:rPr>
                <a:t>quôc</a:t>
              </a:r>
              <a:endParaRPr lang="en-US" sz="2800" b="1" dirty="0">
                <a:solidFill>
                  <a:srgbClr val="FF0000"/>
                </a:solidFill>
                <a:cs typeface="Arial" charset="0"/>
              </a:endParaRPr>
            </a:p>
          </p:txBody>
        </p:sp>
      </p:gr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0-#ppt_w/2"/>
                                          </p:val>
                                        </p:tav>
                                        <p:tav tm="100000">
                                          <p:val>
                                            <p:strVal val="#ppt_x"/>
                                          </p:val>
                                        </p:tav>
                                      </p:tavLst>
                                    </p:anim>
                                    <p:anim calcmode="lin" valueType="num">
                                      <p:cBhvr additive="base">
                                        <p:cTn id="8" dur="500" fill="hold"/>
                                        <p:tgtEl>
                                          <p:spTgt spid="378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7893"/>
                                        </p:tgtEl>
                                        <p:attrNameLst>
                                          <p:attrName>style.visibility</p:attrName>
                                        </p:attrNameLst>
                                      </p:cBhvr>
                                      <p:to>
                                        <p:strVal val="visible"/>
                                      </p:to>
                                    </p:set>
                                    <p:anim calcmode="lin" valueType="num">
                                      <p:cBhvr additive="base">
                                        <p:cTn id="13" dur="500" fill="hold"/>
                                        <p:tgtEl>
                                          <p:spTgt spid="37893"/>
                                        </p:tgtEl>
                                        <p:attrNameLst>
                                          <p:attrName>ppt_x</p:attrName>
                                        </p:attrNameLst>
                                      </p:cBhvr>
                                      <p:tavLst>
                                        <p:tav tm="0">
                                          <p:val>
                                            <p:strVal val="1+#ppt_w/2"/>
                                          </p:val>
                                        </p:tav>
                                        <p:tav tm="100000">
                                          <p:val>
                                            <p:strVal val="#ppt_x"/>
                                          </p:val>
                                        </p:tav>
                                      </p:tavLst>
                                    </p:anim>
                                    <p:anim calcmode="lin" valueType="num">
                                      <p:cBhvr additive="base">
                                        <p:cTn id="14"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7896"/>
                                        </p:tgtEl>
                                        <p:attrNameLst>
                                          <p:attrName>style.visibility</p:attrName>
                                        </p:attrNameLst>
                                      </p:cBhvr>
                                      <p:to>
                                        <p:strVal val="visible"/>
                                      </p:to>
                                    </p:set>
                                    <p:anim calcmode="lin" valueType="num">
                                      <p:cBhvr additive="base">
                                        <p:cTn id="19" dur="500" fill="hold"/>
                                        <p:tgtEl>
                                          <p:spTgt spid="37896"/>
                                        </p:tgtEl>
                                        <p:attrNameLst>
                                          <p:attrName>ppt_x</p:attrName>
                                        </p:attrNameLst>
                                      </p:cBhvr>
                                      <p:tavLst>
                                        <p:tav tm="0">
                                          <p:val>
                                            <p:strVal val="0-#ppt_w/2"/>
                                          </p:val>
                                        </p:tav>
                                        <p:tav tm="100000">
                                          <p:val>
                                            <p:strVal val="#ppt_x"/>
                                          </p:val>
                                        </p:tav>
                                      </p:tavLst>
                                    </p:anim>
                                    <p:anim calcmode="lin" valueType="num">
                                      <p:cBhvr additive="base">
                                        <p:cTn id="20" dur="500" fill="hold"/>
                                        <p:tgtEl>
                                          <p:spTgt spid="37896"/>
                                        </p:tgtEl>
                                        <p:attrNameLst>
                                          <p:attrName>ppt_y</p:attrName>
                                        </p:attrNameLst>
                                      </p:cBhvr>
                                      <p:tavLst>
                                        <p:tav tm="0">
                                          <p:val>
                                            <p:strVal val="#ppt_y"/>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37894"/>
                                        </p:tgtEl>
                                        <p:attrNameLst>
                                          <p:attrName>style.visibility</p:attrName>
                                        </p:attrNameLst>
                                      </p:cBhvr>
                                      <p:to>
                                        <p:strVal val="visible"/>
                                      </p:to>
                                    </p:set>
                                    <p:anim calcmode="lin" valueType="num">
                                      <p:cBhvr additive="base">
                                        <p:cTn id="23" dur="500" fill="hold"/>
                                        <p:tgtEl>
                                          <p:spTgt spid="37894"/>
                                        </p:tgtEl>
                                        <p:attrNameLst>
                                          <p:attrName>ppt_x</p:attrName>
                                        </p:attrNameLst>
                                      </p:cBhvr>
                                      <p:tavLst>
                                        <p:tav tm="0">
                                          <p:val>
                                            <p:strVal val="0-#ppt_w/2"/>
                                          </p:val>
                                        </p:tav>
                                        <p:tav tm="100000">
                                          <p:val>
                                            <p:strVal val="#ppt_x"/>
                                          </p:val>
                                        </p:tav>
                                      </p:tavLst>
                                    </p:anim>
                                    <p:anim calcmode="lin" valueType="num">
                                      <p:cBhvr additive="base">
                                        <p:cTn id="24"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autoUpdateAnimBg="0"/>
      <p:bldP spid="37894"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0"/>
          <a:ext cx="9144000" cy="5527679"/>
        </p:xfrm>
        <a:graphic>
          <a:graphicData uri="http://schemas.openxmlformats.org/drawingml/2006/table">
            <a:tbl>
              <a:tblPr/>
              <a:tblGrid>
                <a:gridCol w="990600"/>
                <a:gridCol w="2362200"/>
                <a:gridCol w="2133600"/>
                <a:gridCol w="1752600"/>
                <a:gridCol w="1905000"/>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Paul</a:t>
                      </a:r>
                      <a:r>
                        <a:rPr kumimoji="0" lang="fr-FR" altLang="ja-JP" sz="2000" b="1" i="0" u="none" strike="noStrike" cap="none" normalizeH="0" baseline="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40s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Matthew</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Kingdom</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44-47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James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Works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49</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Galatians</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Justification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Rapture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Tribulation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Sanctification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Apostleship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56-57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Romans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Righteousness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Luke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Sovereignty I</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r>
            </a:tbl>
          </a:graphicData>
        </a:graphic>
      </p:graphicFrame>
      <p:sp>
        <p:nvSpPr>
          <p:cNvPr id="175173" name="Rectangle 87"/>
          <p:cNvSpPr>
            <a:spLocks noGrp="1" noChangeArrowheads="1"/>
          </p:cNvSpPr>
          <p:nvPr>
            <p:ph type="title" idx="4294967295"/>
          </p:nvPr>
        </p:nvSpPr>
        <p:spPr>
          <a:xfrm>
            <a:off x="539750" y="76200"/>
            <a:ext cx="7127875" cy="523875"/>
          </a:xfrm>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p>
            <a:pPr eaLnBrk="1" hangingPunct="1"/>
            <a:r>
              <a:rPr lang="en-US" altLang="zh-CN" sz="2800" b="1">
                <a:solidFill>
                  <a:srgbClr val="FFFF00"/>
                </a:solidFill>
                <a:effectLst/>
                <a:latin typeface="Arial" charset="0"/>
                <a:cs typeface="Arial" charset="0"/>
              </a:rPr>
              <a:t>CHỮ CHÌA KHÓA </a:t>
            </a:r>
            <a:r>
              <a:rPr lang="en-US" altLang="zh-CN" sz="2800" b="1">
                <a:solidFill>
                  <a:schemeClr val="tx1"/>
                </a:solidFill>
                <a:effectLst/>
                <a:latin typeface="Arial" charset="0"/>
                <a:cs typeface="Arial" charset="0"/>
              </a:rPr>
              <a:t>các sách T</a:t>
            </a:r>
            <a:r>
              <a:rPr lang="vi-VN" altLang="zh-CN" sz="2800" b="1">
                <a:solidFill>
                  <a:schemeClr val="tx1"/>
                </a:solidFill>
                <a:effectLst/>
                <a:latin typeface="Arial" charset="0"/>
                <a:cs typeface="Arial" charset="0"/>
              </a:rPr>
              <a:t>ân Ước</a:t>
            </a:r>
            <a:r>
              <a:rPr lang="en-US" altLang="zh-CN" sz="2800" b="1">
                <a:solidFill>
                  <a:schemeClr val="tx1"/>
                </a:solidFill>
                <a:effectLst/>
                <a:latin typeface="Arial" charset="0"/>
                <a:cs typeface="Arial" charset="0"/>
              </a:rPr>
              <a:t> </a:t>
            </a:r>
            <a:endParaRPr lang="en-US" sz="2800" b="1">
              <a:solidFill>
                <a:schemeClr val="tx1"/>
              </a:solidFill>
              <a:effectLst/>
              <a:latin typeface="Arial" charset="0"/>
              <a:cs typeface="Arial" charset="0"/>
            </a:endParaRPr>
          </a:p>
        </p:txBody>
      </p:sp>
      <p:sp>
        <p:nvSpPr>
          <p:cNvPr id="175174"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smtClean="0">
                <a:solidFill>
                  <a:srgbClr val="FFFFFF"/>
                </a:solidFill>
                <a:latin typeface="Arial" charset="0"/>
                <a:cs typeface="Arial" charset="0"/>
              </a:rPr>
              <a:t>24</a:t>
            </a:r>
          </a:p>
        </p:txBody>
      </p:sp>
    </p:spTree>
    <p:extLst>
      <p:ext uri="{BB962C8B-B14F-4D97-AF65-F5344CB8AC3E}">
        <p14:creationId xmlns:p14="http://schemas.microsoft.com/office/powerpoint/2010/main" val="190962350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84994" name="Text Box 3"/>
          <p:cNvSpPr txBox="1">
            <a:spLocks noChangeArrowheads="1"/>
          </p:cNvSpPr>
          <p:nvPr/>
        </p:nvSpPr>
        <p:spPr bwMode="auto">
          <a:xfrm>
            <a:off x="8610600" y="0"/>
            <a:ext cx="527050" cy="461963"/>
          </a:xfrm>
          <a:prstGeom prst="rect">
            <a:avLst/>
          </a:prstGeom>
          <a:noFill/>
          <a:ln w="12700" cap="sq">
            <a:noFill/>
            <a:miter lim="800000"/>
            <a:headEnd type="none" w="sm" len="sm"/>
            <a:tailEnd type="none" w="sm" len="sm"/>
          </a:ln>
        </p:spPr>
        <p:txBody>
          <a:bodyPr wrap="none">
            <a:spAutoFit/>
          </a:bodyPr>
          <a:lstStyle/>
          <a:p>
            <a:r>
              <a:rPr lang="en-US" b="1">
                <a:solidFill>
                  <a:srgbClr val="003366"/>
                </a:solidFill>
                <a:latin typeface="Arial"/>
                <a:cs typeface="Arial" pitchFamily="34" charset="0"/>
              </a:rPr>
              <a:t>25</a:t>
            </a:r>
          </a:p>
        </p:txBody>
      </p:sp>
      <p:sp>
        <p:nvSpPr>
          <p:cNvPr id="31748" name="Text Box 4"/>
          <p:cNvSpPr txBox="1">
            <a:spLocks noChangeArrowheads="1"/>
          </p:cNvSpPr>
          <p:nvPr/>
        </p:nvSpPr>
        <p:spPr bwMode="auto">
          <a:xfrm>
            <a:off x="0" y="914400"/>
            <a:ext cx="9144000" cy="1108075"/>
          </a:xfrm>
          <a:prstGeom prst="rect">
            <a:avLst/>
          </a:prstGeom>
          <a:solidFill>
            <a:srgbClr val="F5D8FF"/>
          </a:solidFill>
          <a:ln w="9525">
            <a:noFill/>
            <a:miter lim="800000"/>
            <a:headEnd/>
            <a:tailEnd/>
          </a:ln>
        </p:spPr>
        <p:txBody>
          <a:bodyPr>
            <a:spAutoFit/>
          </a:bodyPr>
          <a:lstStyle/>
          <a:p>
            <a:pPr algn="ctr"/>
            <a:r>
              <a:rPr lang="en-US" altLang="zh-CN" sz="2200" b="1" dirty="0" err="1">
                <a:solidFill>
                  <a:srgbClr val="000090"/>
                </a:solidFill>
                <a:latin typeface="Arial"/>
                <a:ea typeface="SimSun" pitchFamily="2" charset="-122"/>
              </a:rPr>
              <a:t>Chủ</a:t>
            </a:r>
            <a:r>
              <a:rPr lang="en-US" altLang="zh-CN" sz="2200" b="1" dirty="0">
                <a:solidFill>
                  <a:srgbClr val="000090"/>
                </a:solidFill>
                <a:latin typeface="Arial"/>
                <a:ea typeface="SimSun" pitchFamily="2" charset="-122"/>
              </a:rPr>
              <a:t> </a:t>
            </a:r>
            <a:r>
              <a:rPr lang="en-US" altLang="zh-CN" sz="2200" b="1" dirty="0" err="1">
                <a:solidFill>
                  <a:srgbClr val="000090"/>
                </a:solidFill>
                <a:latin typeface="Arial"/>
                <a:ea typeface="SimSun" pitchFamily="2" charset="-122"/>
              </a:rPr>
              <a:t>đề</a:t>
            </a:r>
            <a:r>
              <a:rPr lang="en-US" altLang="zh-CN" sz="2200" b="1" dirty="0">
                <a:solidFill>
                  <a:srgbClr val="000090"/>
                </a:solidFill>
                <a:latin typeface="Arial"/>
                <a:ea typeface="SimSun" pitchFamily="2" charset="-122"/>
              </a:rPr>
              <a:t>	+	</a:t>
            </a:r>
            <a:r>
              <a:rPr lang="en-US" altLang="zh-CN" sz="2200" b="1" dirty="0" err="1">
                <a:solidFill>
                  <a:srgbClr val="000090"/>
                </a:solidFill>
                <a:latin typeface="Arial"/>
                <a:ea typeface="SimSun" pitchFamily="2" charset="-122"/>
              </a:rPr>
              <a:t>Mục</a:t>
            </a:r>
            <a:r>
              <a:rPr lang="en-US" altLang="zh-CN" sz="2200" b="1" dirty="0">
                <a:solidFill>
                  <a:srgbClr val="000090"/>
                </a:solidFill>
                <a:latin typeface="Arial"/>
                <a:ea typeface="SimSun" pitchFamily="2" charset="-122"/>
              </a:rPr>
              <a:t> </a:t>
            </a:r>
            <a:r>
              <a:rPr lang="en-US" altLang="zh-CN" sz="2200" b="1" dirty="0" err="1">
                <a:solidFill>
                  <a:srgbClr val="000090"/>
                </a:solidFill>
                <a:latin typeface="Arial"/>
                <a:ea typeface="SimSun" pitchFamily="2" charset="-122"/>
              </a:rPr>
              <a:t>đích</a:t>
            </a:r>
            <a:r>
              <a:rPr lang="en-US" altLang="zh-CN" sz="2200" b="1" dirty="0">
                <a:solidFill>
                  <a:srgbClr val="000090"/>
                </a:solidFill>
                <a:latin typeface="Arial"/>
                <a:ea typeface="SimSun" pitchFamily="2" charset="-122"/>
              </a:rPr>
              <a:t>	=	</a:t>
            </a:r>
            <a:r>
              <a:rPr lang="en-US" altLang="zh-CN" sz="2200" b="1" dirty="0" err="1">
                <a:solidFill>
                  <a:srgbClr val="000090"/>
                </a:solidFill>
                <a:latin typeface="Arial"/>
                <a:ea typeface="SimSun" pitchFamily="2" charset="-122"/>
              </a:rPr>
              <a:t>Sứ</a:t>
            </a:r>
            <a:r>
              <a:rPr lang="en-US" altLang="zh-CN" sz="2200" b="1" dirty="0">
                <a:solidFill>
                  <a:srgbClr val="000090"/>
                </a:solidFill>
                <a:latin typeface="Arial"/>
                <a:ea typeface="SimSun" pitchFamily="2" charset="-122"/>
              </a:rPr>
              <a:t> </a:t>
            </a:r>
            <a:r>
              <a:rPr lang="en-US" altLang="zh-CN" sz="2200" b="1" dirty="0" err="1">
                <a:solidFill>
                  <a:srgbClr val="000090"/>
                </a:solidFill>
                <a:latin typeface="Arial"/>
                <a:ea typeface="SimSun" pitchFamily="2" charset="-122"/>
              </a:rPr>
              <a:t>điệp</a:t>
            </a:r>
            <a:endParaRPr lang="en-US" altLang="zh-CN" sz="2200" dirty="0">
              <a:solidFill>
                <a:srgbClr val="000090"/>
              </a:solidFill>
              <a:latin typeface="Arial"/>
              <a:ea typeface="SimSun" pitchFamily="2" charset="-122"/>
            </a:endParaRPr>
          </a:p>
          <a:p>
            <a:pPr algn="ctr"/>
            <a:r>
              <a:rPr lang="en-US" altLang="zh-CN" sz="2200" i="1" dirty="0">
                <a:solidFill>
                  <a:srgbClr val="000090"/>
                </a:solidFill>
                <a:latin typeface="Arial"/>
                <a:ea typeface="SimSun" pitchFamily="2" charset="-122"/>
              </a:rPr>
              <a:t> </a:t>
            </a:r>
            <a:r>
              <a:rPr lang="en-US" altLang="zh-CN" sz="2200" i="1" dirty="0" err="1">
                <a:solidFill>
                  <a:srgbClr val="000090"/>
                </a:solidFill>
                <a:latin typeface="Arial"/>
                <a:ea typeface="SimSun" pitchFamily="2" charset="-122"/>
              </a:rPr>
              <a:t>Sách</a:t>
            </a:r>
            <a:r>
              <a:rPr lang="en-US" altLang="zh-CN" sz="2200" i="1" dirty="0">
                <a:solidFill>
                  <a:srgbClr val="000090"/>
                </a:solidFill>
                <a:latin typeface="Arial"/>
                <a:ea typeface="SimSun" pitchFamily="2" charset="-122"/>
              </a:rPr>
              <a:t> </a:t>
            </a:r>
            <a:r>
              <a:rPr lang="en-US" altLang="zh-CN" sz="2200" i="1" dirty="0" err="1">
                <a:solidFill>
                  <a:srgbClr val="000090"/>
                </a:solidFill>
                <a:latin typeface="Arial"/>
                <a:ea typeface="SimSun" pitchFamily="2" charset="-122"/>
              </a:rPr>
              <a:t>nói</a:t>
            </a:r>
            <a:r>
              <a:rPr lang="en-US" altLang="zh-CN" sz="2200" i="1" dirty="0">
                <a:solidFill>
                  <a:srgbClr val="000090"/>
                </a:solidFill>
                <a:latin typeface="Arial"/>
                <a:ea typeface="SimSun" pitchFamily="2" charset="-122"/>
              </a:rPr>
              <a:t> </a:t>
            </a:r>
            <a:r>
              <a:rPr lang="en-US" altLang="zh-CN" sz="2200" i="1" dirty="0" err="1">
                <a:solidFill>
                  <a:srgbClr val="000090"/>
                </a:solidFill>
                <a:latin typeface="Arial"/>
                <a:ea typeface="SimSun" pitchFamily="2" charset="-122"/>
              </a:rPr>
              <a:t>gì</a:t>
            </a:r>
            <a:r>
              <a:rPr lang="en-US" altLang="zh-CN" sz="2200" i="1" dirty="0">
                <a:solidFill>
                  <a:srgbClr val="000090"/>
                </a:solidFill>
                <a:latin typeface="Arial"/>
                <a:ea typeface="SimSun" pitchFamily="2" charset="-122"/>
              </a:rPr>
              <a:t>	           </a:t>
            </a:r>
            <a:r>
              <a:rPr lang="en-US" altLang="zh-CN" sz="2200" i="1" dirty="0" err="1">
                <a:solidFill>
                  <a:srgbClr val="000090"/>
                </a:solidFill>
                <a:latin typeface="Arial"/>
                <a:ea typeface="SimSun" pitchFamily="2" charset="-122"/>
              </a:rPr>
              <a:t>Tại</a:t>
            </a:r>
            <a:r>
              <a:rPr lang="en-US" altLang="zh-CN" sz="2200" i="1" dirty="0">
                <a:solidFill>
                  <a:srgbClr val="000090"/>
                </a:solidFill>
                <a:latin typeface="Arial"/>
                <a:ea typeface="SimSun" pitchFamily="2" charset="-122"/>
              </a:rPr>
              <a:t> </a:t>
            </a:r>
            <a:r>
              <a:rPr lang="en-US" altLang="zh-CN" sz="2200" i="1" dirty="0" err="1">
                <a:solidFill>
                  <a:srgbClr val="000090"/>
                </a:solidFill>
                <a:latin typeface="Arial"/>
                <a:ea typeface="SimSun" pitchFamily="2" charset="-122"/>
              </a:rPr>
              <a:t>sao</a:t>
            </a:r>
            <a:r>
              <a:rPr lang="en-US" altLang="zh-CN" sz="2200" i="1" dirty="0">
                <a:solidFill>
                  <a:srgbClr val="000090"/>
                </a:solidFill>
                <a:latin typeface="Arial"/>
                <a:ea typeface="SimSun" pitchFamily="2" charset="-122"/>
              </a:rPr>
              <a:t> </a:t>
            </a:r>
            <a:r>
              <a:rPr lang="en-US" altLang="zh-CN" sz="2200" i="1" dirty="0" err="1">
                <a:solidFill>
                  <a:srgbClr val="000090"/>
                </a:solidFill>
                <a:latin typeface="Arial"/>
                <a:ea typeface="SimSun" pitchFamily="2" charset="-122"/>
              </a:rPr>
              <a:t>nói</a:t>
            </a:r>
            <a:r>
              <a:rPr lang="en-US" altLang="zh-CN" sz="2200" i="1" dirty="0">
                <a:solidFill>
                  <a:srgbClr val="000090"/>
                </a:solidFill>
                <a:latin typeface="Arial"/>
                <a:ea typeface="SimSun" pitchFamily="2" charset="-122"/>
              </a:rPr>
              <a:t> </a:t>
            </a:r>
            <a:r>
              <a:rPr lang="en-US" altLang="zh-CN" sz="2200" i="1" dirty="0" err="1">
                <a:solidFill>
                  <a:srgbClr val="000090"/>
                </a:solidFill>
                <a:latin typeface="Arial"/>
                <a:ea typeface="SimSun" pitchFamily="2" charset="-122"/>
              </a:rPr>
              <a:t>vậy</a:t>
            </a:r>
            <a:r>
              <a:rPr lang="en-US" altLang="zh-CN" sz="2200" i="1" dirty="0">
                <a:solidFill>
                  <a:srgbClr val="000090"/>
                </a:solidFill>
                <a:latin typeface="Arial"/>
                <a:ea typeface="SimSun" pitchFamily="2" charset="-122"/>
              </a:rPr>
              <a:t>?	Ý </a:t>
            </a:r>
            <a:r>
              <a:rPr lang="en-US" altLang="zh-CN" sz="2200" i="1" dirty="0" err="1">
                <a:solidFill>
                  <a:srgbClr val="000090"/>
                </a:solidFill>
                <a:latin typeface="Arial"/>
                <a:ea typeface="SimSun" pitchFamily="2" charset="-122"/>
              </a:rPr>
              <a:t>chính</a:t>
            </a:r>
            <a:r>
              <a:rPr lang="en-US" altLang="zh-CN" sz="2200" i="1" dirty="0">
                <a:solidFill>
                  <a:srgbClr val="000090"/>
                </a:solidFill>
                <a:latin typeface="Arial"/>
                <a:ea typeface="SimSun" pitchFamily="2" charset="-122"/>
              </a:rPr>
              <a:t> </a:t>
            </a:r>
            <a:endParaRPr lang="en-US" altLang="zh-CN" sz="2200" dirty="0">
              <a:solidFill>
                <a:srgbClr val="000090"/>
              </a:solidFill>
              <a:latin typeface="Arial"/>
              <a:ea typeface="SimSun" pitchFamily="2" charset="-122"/>
            </a:endParaRPr>
          </a:p>
          <a:p>
            <a:pPr algn="ctr"/>
            <a:r>
              <a:rPr lang="en-US" altLang="zh-CN" sz="2200" i="1" dirty="0">
                <a:solidFill>
                  <a:srgbClr val="000090"/>
                </a:solidFill>
                <a:latin typeface="Arial"/>
                <a:ea typeface="SimSun" pitchFamily="2" charset="-122"/>
              </a:rPr>
              <a:t>    (</a:t>
            </a:r>
            <a:r>
              <a:rPr lang="en-US" altLang="zh-CN" sz="2200" i="1" dirty="0" err="1">
                <a:solidFill>
                  <a:srgbClr val="000090"/>
                </a:solidFill>
                <a:latin typeface="Arial"/>
                <a:ea typeface="SimSun" pitchFamily="2" charset="-122"/>
              </a:rPr>
              <a:t>Nội</a:t>
            </a:r>
            <a:r>
              <a:rPr lang="en-US" altLang="zh-CN" sz="2200" i="1" dirty="0">
                <a:solidFill>
                  <a:srgbClr val="000090"/>
                </a:solidFill>
                <a:latin typeface="Arial"/>
                <a:ea typeface="SimSun" pitchFamily="2" charset="-122"/>
              </a:rPr>
              <a:t> dung)		        (</a:t>
            </a:r>
            <a:r>
              <a:rPr lang="en-US" altLang="zh-CN" sz="2200" i="1" dirty="0" err="1">
                <a:solidFill>
                  <a:srgbClr val="000090"/>
                </a:solidFill>
                <a:latin typeface="Arial"/>
                <a:ea typeface="SimSun" pitchFamily="2" charset="-122"/>
              </a:rPr>
              <a:t>Lý</a:t>
            </a:r>
            <a:r>
              <a:rPr lang="en-US" altLang="zh-CN" sz="2200" i="1" dirty="0">
                <a:solidFill>
                  <a:srgbClr val="000090"/>
                </a:solidFill>
                <a:latin typeface="Arial"/>
                <a:ea typeface="SimSun" pitchFamily="2" charset="-122"/>
              </a:rPr>
              <a:t> do)	         (</a:t>
            </a:r>
            <a:r>
              <a:rPr lang="en-US" altLang="zh-CN" sz="2200" i="1" dirty="0" err="1">
                <a:solidFill>
                  <a:srgbClr val="000090"/>
                </a:solidFill>
                <a:latin typeface="Arial"/>
                <a:ea typeface="SimSun" pitchFamily="2" charset="-122"/>
              </a:rPr>
              <a:t>Tóm</a:t>
            </a:r>
            <a:r>
              <a:rPr lang="en-US" altLang="zh-CN" sz="2200" i="1" dirty="0">
                <a:solidFill>
                  <a:srgbClr val="000090"/>
                </a:solidFill>
                <a:latin typeface="Arial"/>
                <a:ea typeface="SimSun" pitchFamily="2" charset="-122"/>
              </a:rPr>
              <a:t> </a:t>
            </a:r>
            <a:r>
              <a:rPr lang="en-US" altLang="zh-CN" sz="2200" i="1" dirty="0" err="1">
                <a:solidFill>
                  <a:srgbClr val="000090"/>
                </a:solidFill>
                <a:latin typeface="Arial"/>
                <a:ea typeface="SimSun" pitchFamily="2" charset="-122"/>
              </a:rPr>
              <a:t>tắt</a:t>
            </a:r>
            <a:r>
              <a:rPr lang="en-US" altLang="zh-CN" sz="2200" i="1" dirty="0">
                <a:solidFill>
                  <a:srgbClr val="000090"/>
                </a:solidFill>
                <a:latin typeface="Arial"/>
                <a:ea typeface="SimSun" pitchFamily="2" charset="-122"/>
              </a:rPr>
              <a:t>)</a:t>
            </a:r>
            <a:endParaRPr lang="en-US" sz="2200" dirty="0">
              <a:solidFill>
                <a:srgbClr val="000090"/>
              </a:solidFill>
              <a:latin typeface="Arial"/>
              <a:ea typeface="SimSun" pitchFamily="2" charset="-122"/>
            </a:endParaRPr>
          </a:p>
        </p:txBody>
      </p:sp>
      <p:sp>
        <p:nvSpPr>
          <p:cNvPr id="84996" name="AutoShape 6"/>
          <p:cNvSpPr>
            <a:spLocks noGrp="1" noChangeArrowheads="1"/>
          </p:cNvSpPr>
          <p:nvPr>
            <p:ph type="title"/>
          </p:nvPr>
        </p:nvSpPr>
        <p:spPr>
          <a:xfrm>
            <a:off x="0" y="0"/>
            <a:ext cx="9144000" cy="584775"/>
          </a:xfrm>
          <a:solidFill>
            <a:srgbClr val="FFCC99"/>
          </a:solidFill>
        </p:spPr>
        <p:txBody>
          <a:bodyPr wrap="square" anchor="t">
            <a:spAutoFit/>
          </a:bodyPr>
          <a:lstStyle/>
          <a:p>
            <a:pPr eaLnBrk="1" hangingPunct="1"/>
            <a:r>
              <a:rPr lang="en-US" sz="3200" b="1" dirty="0" err="1" smtClean="0">
                <a:solidFill>
                  <a:schemeClr val="accent6">
                    <a:lumMod val="50000"/>
                  </a:schemeClr>
                </a:solidFill>
                <a:ea typeface="SimSun" pitchFamily="2" charset="-122"/>
              </a:rPr>
              <a:t>Chủ</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đề</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Sứ</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Điệp</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cho</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các</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sách</a:t>
            </a:r>
            <a:r>
              <a:rPr lang="en-US" sz="3200" b="1" dirty="0" smtClean="0">
                <a:solidFill>
                  <a:schemeClr val="accent6">
                    <a:lumMod val="50000"/>
                  </a:schemeClr>
                </a:solidFill>
                <a:ea typeface="SimSun" pitchFamily="2" charset="-122"/>
              </a:rPr>
              <a:t> </a:t>
            </a:r>
            <a:r>
              <a:rPr lang="vi-VN" sz="3200" b="1" dirty="0" smtClean="0">
                <a:solidFill>
                  <a:schemeClr val="accent6">
                    <a:lumMod val="50000"/>
                  </a:schemeClr>
                </a:solidFill>
                <a:ea typeface="SimSun" pitchFamily="2" charset="-122"/>
              </a:rPr>
              <a:t>Tân Ước</a:t>
            </a:r>
            <a:endParaRPr lang="en-US" sz="3200" b="1" dirty="0" smtClean="0">
              <a:solidFill>
                <a:schemeClr val="accent6">
                  <a:lumMod val="50000"/>
                </a:schemeClr>
              </a:solidFill>
              <a:ea typeface="SimSun" pitchFamily="2" charset="-122"/>
            </a:endParaRPr>
          </a:p>
        </p:txBody>
      </p:sp>
      <p:sp>
        <p:nvSpPr>
          <p:cNvPr id="31751" name="Rectangle 7"/>
          <p:cNvSpPr>
            <a:spLocks noChangeArrowheads="1"/>
          </p:cNvSpPr>
          <p:nvPr/>
        </p:nvSpPr>
        <p:spPr bwMode="auto">
          <a:xfrm>
            <a:off x="0" y="2362200"/>
            <a:ext cx="9144000" cy="4495800"/>
          </a:xfrm>
          <a:prstGeom prst="rect">
            <a:avLst/>
          </a:prstGeom>
          <a:solidFill>
            <a:schemeClr val="accent1">
              <a:lumMod val="20000"/>
              <a:lumOff val="80000"/>
            </a:schemeClr>
          </a:solidFill>
          <a:ln>
            <a:noFill/>
          </a:ln>
        </p:spPr>
        <p:txBody>
          <a:bodyPr/>
          <a:lstStyle/>
          <a:p>
            <a:pPr marL="165100" indent="-165100">
              <a:lnSpc>
                <a:spcPct val="90000"/>
              </a:lnSpc>
              <a:spcBef>
                <a:spcPct val="20000"/>
              </a:spcBef>
              <a:buClr>
                <a:srgbClr val="003366"/>
              </a:buClr>
              <a:buSzPct val="75000"/>
              <a:buFont typeface="Wingdings" charset="0"/>
              <a:buNone/>
              <a:defRPr/>
            </a:pPr>
            <a:r>
              <a:rPr lang="en-US" altLang="zh-CN" sz="2000" b="1" u="sng" dirty="0" err="1">
                <a:solidFill>
                  <a:srgbClr val="7030A0"/>
                </a:solidFill>
                <a:latin typeface="Arial" charset="0"/>
                <a:ea typeface="SimSun" charset="0"/>
                <a:cs typeface="SimSun" charset="0"/>
              </a:rPr>
              <a:t>Mathiơ</a:t>
            </a:r>
            <a:endParaRPr lang="en-US" altLang="zh-CN" sz="2000" b="1" u="sng" dirty="0">
              <a:solidFill>
                <a:srgbClr val="7030A0"/>
              </a:solidFill>
              <a:latin typeface="Arial" charset="0"/>
              <a:ea typeface="SimSun" charset="0"/>
              <a:cs typeface="SimSun" charset="0"/>
            </a:endParaRPr>
          </a:p>
          <a:p>
            <a:pPr marL="165100" indent="-165100">
              <a:lnSpc>
                <a:spcPct val="90000"/>
              </a:lnSpc>
              <a:spcBef>
                <a:spcPct val="20000"/>
              </a:spcBef>
              <a:buClr>
                <a:srgbClr val="003366"/>
              </a:buClr>
              <a:buSzPct val="75000"/>
              <a:buFont typeface="Wingdings" charset="0"/>
              <a:buNone/>
              <a:defRPr/>
            </a:pP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Mathiơ</a:t>
            </a:r>
            <a:r>
              <a:rPr lang="en-US" altLang="zh-CN" sz="2000" b="1" dirty="0">
                <a:solidFill>
                  <a:srgbClr val="000000"/>
                </a:solidFill>
                <a:latin typeface="Arial" charset="0"/>
                <a:ea typeface="SimSun" charset="0"/>
                <a:cs typeface="SimSun" charset="0"/>
              </a:rPr>
              <a:t>: (1) </a:t>
            </a:r>
            <a:r>
              <a:rPr lang="en-US" altLang="zh-CN" sz="2000" b="1" dirty="0" err="1">
                <a:solidFill>
                  <a:srgbClr val="000000"/>
                </a:solidFill>
                <a:latin typeface="Arial" charset="0"/>
                <a:ea typeface="SimSun" charset="0"/>
                <a:cs typeface="SimSun" charset="0"/>
              </a:rPr>
              <a:t>chứng</a:t>
            </a:r>
            <a:r>
              <a:rPr lang="en-US" altLang="zh-CN" sz="2000" b="1" dirty="0">
                <a:solidFill>
                  <a:srgbClr val="000000"/>
                </a:solidFill>
                <a:latin typeface="Arial" charset="0"/>
                <a:ea typeface="SimSun" charset="0"/>
                <a:cs typeface="SimSun" charset="0"/>
              </a:rPr>
              <a:t> minh Jesus </a:t>
            </a:r>
            <a:r>
              <a:rPr lang="en-US" altLang="zh-CN" sz="2000" b="1" dirty="0" err="1">
                <a:solidFill>
                  <a:srgbClr val="000000"/>
                </a:solidFill>
                <a:latin typeface="Arial" charset="0"/>
                <a:ea typeface="SimSun" charset="0"/>
                <a:cs typeface="SimSun" charset="0"/>
              </a:rPr>
              <a:t>là</a:t>
            </a:r>
            <a:r>
              <a:rPr lang="en-US" altLang="zh-CN" sz="2000" b="1" dirty="0">
                <a:solidFill>
                  <a:srgbClr val="0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Mêsia</a:t>
            </a:r>
            <a:r>
              <a:rPr lang="en-US" altLang="zh-CN" sz="2000" b="1" dirty="0">
                <a:solidFill>
                  <a:srgbClr val="800000"/>
                </a:solidFill>
                <a:latin typeface="Arial" charset="0"/>
                <a:ea typeface="SimSun" charset="0"/>
                <a:cs typeface="SimSun" charset="0"/>
              </a:rPr>
              <a:t> </a:t>
            </a:r>
            <a:r>
              <a:rPr lang="en-US" altLang="zh-CN" sz="2000" b="1" dirty="0" err="1">
                <a:solidFill>
                  <a:srgbClr val="FF0000"/>
                </a:solidFill>
                <a:latin typeface="Arial" charset="0"/>
                <a:ea typeface="SimSun" charset="0"/>
                <a:cs typeface="SimSun" charset="0"/>
              </a:rPr>
              <a:t>cho</a:t>
            </a:r>
            <a:r>
              <a:rPr lang="en-US" altLang="zh-CN" sz="2000" b="1" dirty="0">
                <a:solidFill>
                  <a:srgbClr val="FF0000"/>
                </a:solidFill>
                <a:latin typeface="Arial" charset="0"/>
                <a:ea typeface="SimSun" charset="0"/>
                <a:cs typeface="SimSun" charset="0"/>
              </a:rPr>
              <a:t> </a:t>
            </a:r>
            <a:r>
              <a:rPr lang="en-US" altLang="zh-CN" sz="2000" b="1" dirty="0" err="1">
                <a:solidFill>
                  <a:srgbClr val="FF0000"/>
                </a:solidFill>
                <a:latin typeface="Arial" charset="0"/>
                <a:ea typeface="SimSun" charset="0"/>
                <a:cs typeface="SimSun" charset="0"/>
              </a:rPr>
              <a:t>người</a:t>
            </a:r>
            <a:r>
              <a:rPr lang="en-US" altLang="zh-CN" sz="2000" b="1" dirty="0">
                <a:solidFill>
                  <a:srgbClr val="FF0000"/>
                </a:solidFill>
                <a:latin typeface="Arial" charset="0"/>
                <a:ea typeface="SimSun" charset="0"/>
                <a:cs typeface="SimSun" charset="0"/>
              </a:rPr>
              <a:t> Do </a:t>
            </a:r>
            <a:r>
              <a:rPr lang="en-US" altLang="zh-CN" sz="2000" b="1" dirty="0" err="1">
                <a:solidFill>
                  <a:srgbClr val="FF0000"/>
                </a:solidFill>
                <a:latin typeface="Arial" charset="0"/>
                <a:ea typeface="SimSun" charset="0"/>
                <a:cs typeface="SimSun" charset="0"/>
              </a:rPr>
              <a:t>thái</a:t>
            </a:r>
            <a:r>
              <a:rPr lang="en-US" altLang="zh-CN" sz="2000" b="1" dirty="0">
                <a:solidFill>
                  <a:srgbClr val="FF0000"/>
                </a:solidFill>
                <a:latin typeface="Arial" charset="0"/>
                <a:ea typeface="SimSun" charset="0"/>
                <a:cs typeface="SimSun" charset="0"/>
              </a:rPr>
              <a:t> </a:t>
            </a:r>
            <a:r>
              <a:rPr lang="en-US" altLang="zh-CN" sz="2000" b="1" dirty="0" err="1">
                <a:solidFill>
                  <a:srgbClr val="800000"/>
                </a:solidFill>
                <a:latin typeface="Arial" charset="0"/>
                <a:ea typeface="SimSun" charset="0"/>
                <a:cs typeface="SimSun" charset="0"/>
              </a:rPr>
              <a:t>chưa</a:t>
            </a:r>
            <a:r>
              <a:rPr lang="en-US" altLang="zh-CN" sz="2000" b="1" dirty="0">
                <a:solidFill>
                  <a:srgbClr val="800000"/>
                </a:solidFill>
                <a:latin typeface="Arial" charset="0"/>
                <a:ea typeface="SimSun" charset="0"/>
                <a:cs typeface="SimSun" charset="0"/>
              </a:rPr>
              <a:t> tin</a:t>
            </a:r>
            <a:r>
              <a:rPr lang="en-US" altLang="zh-CN" sz="2000" b="1" dirty="0">
                <a:solidFill>
                  <a:srgbClr val="002A56"/>
                </a:solidFill>
                <a:latin typeface="Arial" charset="0"/>
                <a:ea typeface="SimSun" charset="0"/>
                <a:cs typeface="SimSun" charset="0"/>
              </a:rPr>
              <a:t> </a:t>
            </a:r>
            <a:r>
              <a:rPr lang="en-US" altLang="zh-CN" sz="2000" b="1" dirty="0" err="1">
                <a:solidFill>
                  <a:srgbClr val="002A56"/>
                </a:solidFill>
                <a:latin typeface="Arial" charset="0"/>
                <a:ea typeface="SimSun" charset="0"/>
                <a:cs typeface="SimSun" charset="0"/>
              </a:rPr>
              <a:t>để</a:t>
            </a:r>
            <a:r>
              <a:rPr lang="en-US" altLang="zh-CN" sz="2000" b="1" dirty="0">
                <a:solidFill>
                  <a:srgbClr val="002A56"/>
                </a:solidFill>
                <a:latin typeface="Arial" charset="0"/>
                <a:ea typeface="SimSun" charset="0"/>
                <a:cs typeface="SimSun" charset="0"/>
              </a:rPr>
              <a:t> </a:t>
            </a:r>
            <a:r>
              <a:rPr lang="en-US" altLang="zh-CN" sz="2000" b="1" dirty="0" err="1">
                <a:solidFill>
                  <a:srgbClr val="002A56"/>
                </a:solidFill>
                <a:latin typeface="Arial" charset="0"/>
                <a:ea typeface="SimSun" charset="0"/>
                <a:cs typeface="SimSun" charset="0"/>
              </a:rPr>
              <a:t>họ</a:t>
            </a:r>
            <a:r>
              <a:rPr lang="en-US" altLang="zh-CN" sz="2000" b="1" dirty="0">
                <a:solidFill>
                  <a:srgbClr val="002A56"/>
                </a:solidFill>
                <a:latin typeface="Arial" charset="0"/>
                <a:ea typeface="SimSun" charset="0"/>
                <a:cs typeface="SimSun" charset="0"/>
              </a:rPr>
              <a:t> tin </a:t>
            </a:r>
            <a:r>
              <a:rPr lang="en-US" altLang="zh-CN" sz="2000" b="1" dirty="0" err="1">
                <a:solidFill>
                  <a:srgbClr val="002A56"/>
                </a:solidFill>
                <a:latin typeface="Arial" charset="0"/>
                <a:ea typeface="SimSun" charset="0"/>
                <a:cs typeface="SimSun" charset="0"/>
              </a:rPr>
              <a:t>cậy</a:t>
            </a:r>
            <a:r>
              <a:rPr lang="en-US" altLang="zh-CN" sz="2000" b="1" dirty="0">
                <a:solidFill>
                  <a:srgbClr val="002A56"/>
                </a:solidFill>
                <a:latin typeface="Arial" charset="0"/>
                <a:ea typeface="SimSun" charset="0"/>
                <a:cs typeface="SimSun" charset="0"/>
              </a:rPr>
              <a:t> </a:t>
            </a:r>
            <a:r>
              <a:rPr lang="en-US" altLang="zh-CN" sz="2000" b="1" dirty="0" err="1">
                <a:solidFill>
                  <a:srgbClr val="002A56"/>
                </a:solidFill>
                <a:latin typeface="Arial" charset="0"/>
                <a:ea typeface="SimSun" charset="0"/>
                <a:cs typeface="SimSun" charset="0"/>
              </a:rPr>
              <a:t>Ngài</a:t>
            </a:r>
            <a:r>
              <a:rPr lang="en-US" altLang="zh-CN" sz="2000" b="1" dirty="0">
                <a:solidFill>
                  <a:srgbClr val="002A56"/>
                </a:solidFill>
                <a:latin typeface="Arial" charset="0"/>
                <a:ea typeface="SimSun" charset="0"/>
                <a:cs typeface="SimSun" charset="0"/>
              </a:rPr>
              <a:t>, </a:t>
            </a:r>
            <a:r>
              <a:rPr lang="en-US" altLang="zh-CN" sz="2000" b="1" dirty="0" err="1">
                <a:solidFill>
                  <a:srgbClr val="002A56"/>
                </a:solidFill>
                <a:latin typeface="Arial" charset="0"/>
                <a:ea typeface="SimSun" charset="0"/>
                <a:cs typeface="SimSun" charset="0"/>
              </a:rPr>
              <a:t>và</a:t>
            </a:r>
            <a:r>
              <a:rPr lang="en-US" altLang="zh-CN" sz="2000" b="1" dirty="0">
                <a:solidFill>
                  <a:srgbClr val="000000"/>
                </a:solidFill>
                <a:latin typeface="Arial" charset="0"/>
                <a:ea typeface="SimSun" charset="0"/>
                <a:cs typeface="SimSun" charset="0"/>
              </a:rPr>
              <a:t> (2) </a:t>
            </a:r>
            <a:r>
              <a:rPr lang="en-US" altLang="zh-CN" sz="2000" b="1" dirty="0" err="1">
                <a:solidFill>
                  <a:srgbClr val="000000"/>
                </a:solidFill>
                <a:latin typeface="Arial" charset="0"/>
                <a:ea typeface="SimSun" charset="0"/>
                <a:cs typeface="SimSun" charset="0"/>
              </a:rPr>
              <a:t>giải</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thích</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rằng</a:t>
            </a:r>
            <a:r>
              <a:rPr lang="en-US" altLang="zh-CN" sz="2000" b="1" dirty="0">
                <a:solidFill>
                  <a:srgbClr val="000000"/>
                </a:solidFill>
                <a:latin typeface="Arial" charset="0"/>
                <a:ea typeface="SimSun" charset="0"/>
                <a:cs typeface="SimSun" charset="0"/>
              </a:rPr>
              <a:t> </a:t>
            </a:r>
            <a:r>
              <a:rPr lang="en-US" altLang="zh-CN" sz="2000" b="1" dirty="0" err="1">
                <a:solidFill>
                  <a:srgbClr val="CC3300"/>
                </a:solidFill>
                <a:latin typeface="Arial" charset="0"/>
                <a:ea typeface="SimSun" charset="0"/>
                <a:cs typeface="SimSun" charset="0"/>
              </a:rPr>
              <a:t>vương</a:t>
            </a:r>
            <a:r>
              <a:rPr lang="en-US" altLang="zh-CN" sz="2000" b="1" dirty="0">
                <a:solidFill>
                  <a:srgbClr val="CC3300"/>
                </a:solidFill>
                <a:latin typeface="Arial" charset="0"/>
                <a:ea typeface="SimSun" charset="0"/>
                <a:cs typeface="SimSun" charset="0"/>
              </a:rPr>
              <a:t> </a:t>
            </a:r>
            <a:r>
              <a:rPr lang="en-US" altLang="zh-CN" sz="2000" b="1" dirty="0" err="1">
                <a:solidFill>
                  <a:srgbClr val="CC3300"/>
                </a:solidFill>
                <a:latin typeface="Arial" charset="0"/>
                <a:ea typeface="SimSun" charset="0"/>
                <a:cs typeface="SimSun" charset="0"/>
              </a:rPr>
              <a:t>quốc</a:t>
            </a:r>
            <a:r>
              <a:rPr lang="en-US" altLang="zh-CN" sz="2000" b="1" dirty="0">
                <a:solidFill>
                  <a:srgbClr val="CC33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bị</a:t>
            </a:r>
            <a:r>
              <a:rPr lang="en-US" altLang="zh-CN" sz="2000" b="1" dirty="0">
                <a:solidFill>
                  <a:srgbClr val="0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trì</a:t>
            </a:r>
            <a:r>
              <a:rPr lang="en-US" altLang="zh-CN" sz="2000" b="1" i="1" dirty="0">
                <a:solidFill>
                  <a:srgbClr val="8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hoãn</a:t>
            </a:r>
            <a:r>
              <a:rPr lang="en-US" altLang="zh-CN" sz="2000" b="1" dirty="0">
                <a:solidFill>
                  <a:srgbClr val="000000"/>
                </a:solidFill>
                <a:latin typeface="Arial" charset="0"/>
                <a:ea typeface="SimSun" charset="0"/>
                <a:cs typeface="SimSun" charset="0"/>
              </a:rPr>
              <a:t> do </a:t>
            </a:r>
            <a:r>
              <a:rPr lang="en-US" altLang="zh-CN" sz="2000" b="1" dirty="0" err="1">
                <a:solidFill>
                  <a:srgbClr val="000000"/>
                </a:solidFill>
                <a:latin typeface="Arial" charset="0"/>
                <a:ea typeface="SimSun" charset="0"/>
                <a:cs typeface="SimSun" charset="0"/>
              </a:rPr>
              <a:t>người</a:t>
            </a:r>
            <a:r>
              <a:rPr lang="en-US" altLang="zh-CN" sz="2000" b="1" dirty="0">
                <a:solidFill>
                  <a:srgbClr val="000000"/>
                </a:solidFill>
                <a:latin typeface="Arial" charset="0"/>
                <a:ea typeface="SimSun" charset="0"/>
                <a:cs typeface="SimSun" charset="0"/>
              </a:rPr>
              <a:t> </a:t>
            </a:r>
            <a:r>
              <a:rPr lang="vi-VN" altLang="zh-CN" sz="2000" b="1" dirty="0">
                <a:solidFill>
                  <a:srgbClr val="000000"/>
                </a:solidFill>
                <a:latin typeface="Arial" charset="0"/>
                <a:ea typeface="SimSun" charset="0"/>
                <a:cs typeface="SimSun" charset="0"/>
              </a:rPr>
              <a:t>Y-sơ-ra-ên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khước</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từ</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Đấng</a:t>
            </a:r>
            <a:r>
              <a:rPr lang="en-US" altLang="zh-CN" sz="2000" b="1" dirty="0">
                <a:solidFill>
                  <a:srgbClr val="000000"/>
                </a:solidFill>
                <a:latin typeface="Arial" charset="0"/>
                <a:ea typeface="SimSun" charset="0"/>
                <a:cs typeface="SimSun" charset="0"/>
              </a:rPr>
              <a:t> Christ </a:t>
            </a:r>
            <a:r>
              <a:rPr lang="en-US" altLang="zh-CN" sz="2000" b="1" dirty="0" err="1">
                <a:solidFill>
                  <a:srgbClr val="000000"/>
                </a:solidFill>
                <a:latin typeface="Arial" charset="0"/>
                <a:ea typeface="SimSun" charset="0"/>
                <a:cs typeface="SimSun" charset="0"/>
              </a:rPr>
              <a:t>là</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Vua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để</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người</a:t>
            </a:r>
            <a:r>
              <a:rPr lang="en-US" altLang="zh-CN" sz="2000" b="1" dirty="0">
                <a:solidFill>
                  <a:srgbClr val="000000"/>
                </a:solidFill>
                <a:latin typeface="Arial" charset="0"/>
                <a:ea typeface="SimSun" charset="0"/>
                <a:cs typeface="SimSun" charset="0"/>
              </a:rPr>
              <a:t> Do </a:t>
            </a:r>
            <a:r>
              <a:rPr lang="en-US" altLang="zh-CN" sz="2000" b="1" dirty="0" err="1">
                <a:solidFill>
                  <a:srgbClr val="000000"/>
                </a:solidFill>
                <a:latin typeface="Arial" charset="0"/>
                <a:ea typeface="SimSun" charset="0"/>
                <a:cs typeface="SimSun" charset="0"/>
              </a:rPr>
              <a:t>thái</a:t>
            </a:r>
            <a:r>
              <a:rPr lang="en-US" altLang="zh-CN" sz="2000" b="1" dirty="0">
                <a:solidFill>
                  <a:srgbClr val="000000"/>
                </a:solidFill>
                <a:latin typeface="Arial" charset="0"/>
                <a:ea typeface="SimSun" charset="0"/>
                <a:cs typeface="SimSun" charset="0"/>
              </a:rPr>
              <a:t> </a:t>
            </a:r>
            <a:r>
              <a:rPr lang="en-US" altLang="zh-CN" sz="2000" b="1" i="1" dirty="0">
                <a:solidFill>
                  <a:srgbClr val="800000"/>
                </a:solidFill>
                <a:latin typeface="Arial" charset="0"/>
                <a:ea typeface="SimSun" charset="0"/>
                <a:cs typeface="SimSun" charset="0"/>
              </a:rPr>
              <a:t>tin </a:t>
            </a:r>
            <a:r>
              <a:rPr lang="en-US" altLang="zh-CN" sz="2000" b="1" i="1" dirty="0" err="1">
                <a:solidFill>
                  <a:srgbClr val="800000"/>
                </a:solidFill>
                <a:latin typeface="Arial" charset="0"/>
                <a:ea typeface="SimSun" charset="0"/>
                <a:cs typeface="SimSun" charset="0"/>
              </a:rPr>
              <a:t>Chúa</a:t>
            </a:r>
            <a:r>
              <a:rPr lang="en-US" altLang="zh-CN" sz="2000" b="1" dirty="0">
                <a:solidFill>
                  <a:srgbClr val="000000"/>
                </a:solidFill>
                <a:latin typeface="Arial" charset="0"/>
                <a:ea typeface="SimSun" charset="0"/>
                <a:cs typeface="SimSun" charset="0"/>
              </a:rPr>
              <a:t> Jesus  </a:t>
            </a:r>
            <a:r>
              <a:rPr lang="en-US" altLang="zh-CN" sz="2000" b="1" dirty="0" err="1">
                <a:solidFill>
                  <a:srgbClr val="000000"/>
                </a:solidFill>
                <a:latin typeface="Arial" charset="0"/>
                <a:ea typeface="SimSun" charset="0"/>
                <a:cs typeface="SimSun" charset="0"/>
              </a:rPr>
              <a:t>thấy</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thẩm</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quyền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của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vương</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quốc</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hiện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tại</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đang</a:t>
            </a:r>
            <a:r>
              <a:rPr lang="en-US" altLang="zh-CN" sz="2000" b="1" dirty="0">
                <a:solidFill>
                  <a:srgbClr val="000000"/>
                </a:solidFill>
                <a:latin typeface="Arial" charset="0"/>
                <a:ea typeface="SimSun" charset="0"/>
                <a:cs typeface="SimSun" charset="0"/>
              </a:rPr>
              <a:t> ở </a:t>
            </a:r>
            <a:r>
              <a:rPr lang="en-US" altLang="zh-CN" sz="2000" b="1" dirty="0" err="1">
                <a:solidFill>
                  <a:srgbClr val="000000"/>
                </a:solidFill>
                <a:latin typeface="Arial" charset="0"/>
                <a:ea typeface="SimSun" charset="0"/>
                <a:cs typeface="SimSun" charset="0"/>
              </a:rPr>
              <a:t>trong</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Hội</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Thánh</a:t>
            </a:r>
            <a:r>
              <a:rPr lang="en-US" altLang="zh-CN" sz="2000" b="1" dirty="0">
                <a:solidFill>
                  <a:srgbClr val="000000"/>
                </a:solidFill>
                <a:latin typeface="Arial" charset="0"/>
                <a:ea typeface="SimSun" charset="0"/>
                <a:cs typeface="SimSun" charset="0"/>
              </a:rPr>
              <a:t>.</a:t>
            </a:r>
          </a:p>
          <a:p>
            <a:pPr marL="165100" indent="-165100">
              <a:lnSpc>
                <a:spcPct val="90000"/>
              </a:lnSpc>
              <a:spcBef>
                <a:spcPct val="20000"/>
              </a:spcBef>
              <a:buClr>
                <a:srgbClr val="003366"/>
              </a:buClr>
              <a:buSzPct val="75000"/>
              <a:buFont typeface="Wingdings" charset="0"/>
              <a:buNone/>
              <a:defRPr/>
            </a:pPr>
            <a:r>
              <a:rPr lang="en-US" sz="2000" b="1" u="sng" dirty="0">
                <a:solidFill>
                  <a:srgbClr val="C00000"/>
                </a:solidFill>
                <a:latin typeface="Arial" charset="0"/>
                <a:ea typeface="SimSun" charset="0"/>
                <a:cs typeface="SimSun" charset="0"/>
              </a:rPr>
              <a:t>Luca</a:t>
            </a:r>
            <a:endParaRPr lang="en-US" sz="2000" b="1" dirty="0">
              <a:solidFill>
                <a:srgbClr val="C00000"/>
              </a:solidFill>
              <a:latin typeface="Arial" charset="0"/>
              <a:ea typeface="SimSun" charset="0"/>
              <a:cs typeface="SimSun" charset="0"/>
            </a:endParaRPr>
          </a:p>
          <a:p>
            <a:pPr marL="165100" indent="-165100">
              <a:lnSpc>
                <a:spcPct val="90000"/>
              </a:lnSpc>
              <a:spcBef>
                <a:spcPct val="20000"/>
              </a:spcBef>
              <a:buClr>
                <a:srgbClr val="003366"/>
              </a:buClr>
              <a:buSzPct val="75000"/>
              <a:buFont typeface="Wingdings" charset="0"/>
              <a:buNone/>
              <a:defRPr/>
            </a:pPr>
            <a:r>
              <a:rPr lang="en-US" sz="2000" b="1" dirty="0">
                <a:solidFill>
                  <a:srgbClr val="000000"/>
                </a:solidFill>
                <a:latin typeface="Arial" charset="0"/>
                <a:ea typeface="SimSun" charset="0"/>
                <a:cs typeface="SimSun" charset="0"/>
              </a:rPr>
              <a:t>	Luca </a:t>
            </a:r>
            <a:r>
              <a:rPr lang="en-US" sz="2000" b="1" dirty="0" err="1">
                <a:solidFill>
                  <a:srgbClr val="000000"/>
                </a:solidFill>
                <a:latin typeface="Arial" charset="0"/>
                <a:ea typeface="SimSun" charset="0"/>
                <a:cs typeface="SimSun" charset="0"/>
              </a:rPr>
              <a:t>trình</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bày</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diễn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tiến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được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tể</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trị</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của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sứ</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điệp</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vương</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quốc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từ</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sự</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khước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từ</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của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người</a:t>
            </a:r>
            <a:r>
              <a:rPr lang="en-US" sz="2000" b="1" dirty="0">
                <a:solidFill>
                  <a:srgbClr val="000000"/>
                </a:solidFill>
                <a:latin typeface="Arial" charset="0"/>
                <a:ea typeface="SimSun" charset="0"/>
                <a:cs typeface="SimSun" charset="0"/>
              </a:rPr>
              <a:t> Do </a:t>
            </a:r>
            <a:r>
              <a:rPr lang="en-US" sz="2000" b="1" dirty="0" err="1">
                <a:solidFill>
                  <a:srgbClr val="000000"/>
                </a:solidFill>
                <a:latin typeface="Arial" charset="0"/>
                <a:ea typeface="SimSun" charset="0"/>
                <a:cs typeface="SimSun" charset="0"/>
              </a:rPr>
              <a:t>thái</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rằng</a:t>
            </a:r>
            <a:r>
              <a:rPr lang="en-US" sz="2000" b="1" dirty="0">
                <a:solidFill>
                  <a:srgbClr val="000000"/>
                </a:solidFill>
                <a:latin typeface="Arial" charset="0"/>
                <a:ea typeface="SimSun" charset="0"/>
                <a:cs typeface="SimSun" charset="0"/>
              </a:rPr>
              <a:t> Christ </a:t>
            </a:r>
            <a:r>
              <a:rPr lang="en-US" sz="2000" b="1" dirty="0" err="1">
                <a:solidFill>
                  <a:srgbClr val="000000"/>
                </a:solidFill>
                <a:latin typeface="Arial" charset="0"/>
                <a:ea typeface="SimSun" charset="0"/>
                <a:cs typeface="SimSun" charset="0"/>
              </a:rPr>
              <a:t>là</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Mêsia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để</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Dân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ngoại</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chấp</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nhận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và</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đức</a:t>
            </a:r>
            <a:r>
              <a:rPr lang="en-US" sz="2000" b="1" dirty="0">
                <a:solidFill>
                  <a:srgbClr val="000000"/>
                </a:solidFill>
                <a:latin typeface="Arial" charset="0"/>
                <a:ea typeface="SimSun" charset="0"/>
                <a:cs typeface="SimSun" charset="0"/>
              </a:rPr>
              <a:t> tin </a:t>
            </a:r>
            <a:r>
              <a:rPr lang="en-US" sz="2000" b="1" dirty="0" err="1">
                <a:solidFill>
                  <a:srgbClr val="000000"/>
                </a:solidFill>
                <a:latin typeface="Arial" charset="0"/>
                <a:ea typeface="SimSun" charset="0"/>
                <a:cs typeface="SimSun" charset="0"/>
              </a:rPr>
              <a:t>của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tín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hữu</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gốc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Dân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ngoại</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được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củng</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cố</a:t>
            </a:r>
            <a:r>
              <a:rPr lang="en-US" sz="2000" b="1" dirty="0">
                <a:solidFill>
                  <a:srgbClr val="000000"/>
                </a:solidFill>
                <a:latin typeface="Arial" charset="0"/>
                <a:ea typeface="SimSun" charset="0"/>
                <a:cs typeface="SimSun" charset="0"/>
              </a:rPr>
              <a:t> qua </a:t>
            </a:r>
            <a:r>
              <a:rPr lang="en-US" sz="2000" b="1" dirty="0" err="1">
                <a:solidFill>
                  <a:srgbClr val="000000"/>
                </a:solidFill>
                <a:latin typeface="Arial" charset="0"/>
                <a:ea typeface="SimSun" charset="0"/>
                <a:cs typeface="SimSun" charset="0"/>
              </a:rPr>
              <a:t>việc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khẳng</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định</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Ngài</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là</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Cứu</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Chúa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của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cả</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người</a:t>
            </a:r>
            <a:r>
              <a:rPr lang="en-US" sz="2000" b="1" dirty="0">
                <a:solidFill>
                  <a:srgbClr val="000000"/>
                </a:solidFill>
                <a:latin typeface="Arial" charset="0"/>
                <a:ea typeface="SimSun" charset="0"/>
                <a:cs typeface="SimSun" charset="0"/>
              </a:rPr>
              <a:t> tin </a:t>
            </a:r>
            <a:r>
              <a:rPr lang="en-US" sz="2000" b="1" dirty="0" err="1">
                <a:solidFill>
                  <a:srgbClr val="000000"/>
                </a:solidFill>
                <a:latin typeface="Arial" charset="0"/>
                <a:ea typeface="SimSun" charset="0"/>
                <a:cs typeface="SimSun" charset="0"/>
              </a:rPr>
              <a:t>là</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Dân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Ngoại</a:t>
            </a:r>
            <a:r>
              <a:rPr lang="en-US" sz="2000" b="1" dirty="0">
                <a:solidFill>
                  <a:srgbClr val="000000"/>
                </a:solidFill>
                <a:latin typeface="Arial" charset="0"/>
                <a:ea typeface="SimSun" charset="0"/>
                <a:cs typeface="SimSun" charset="0"/>
              </a:rPr>
              <a:t> hay Do </a:t>
            </a:r>
            <a:r>
              <a:rPr lang="en-US" sz="2000" b="1" dirty="0" err="1">
                <a:solidFill>
                  <a:srgbClr val="000000"/>
                </a:solidFill>
                <a:latin typeface="Arial" charset="0"/>
                <a:ea typeface="SimSun" charset="0"/>
                <a:cs typeface="SimSun" charset="0"/>
              </a:rPr>
              <a:t>thái</a:t>
            </a:r>
            <a:r>
              <a:rPr lang="en-US" sz="2000" b="1" dirty="0">
                <a:solidFill>
                  <a:srgbClr val="000000"/>
                </a:solidFill>
                <a:latin typeface="Arial" charset="0"/>
                <a:ea typeface="SimSun" charset="0"/>
                <a:cs typeface="SimSun" charset="0"/>
              </a:rPr>
              <a:t>.</a:t>
            </a:r>
            <a:endParaRPr lang="en-US" altLang="zh-CN" sz="2000" b="1" dirty="0">
              <a:solidFill>
                <a:srgbClr val="000000"/>
              </a:solidFill>
              <a:latin typeface="Arial" charset="0"/>
              <a:ea typeface="SimSun" charset="0"/>
              <a:cs typeface="SimSun" charset="0"/>
            </a:endParaRPr>
          </a:p>
          <a:p>
            <a:pPr marL="165100" indent="-165100">
              <a:lnSpc>
                <a:spcPct val="90000"/>
              </a:lnSpc>
              <a:spcBef>
                <a:spcPct val="20000"/>
              </a:spcBef>
              <a:buClr>
                <a:srgbClr val="003366"/>
              </a:buClr>
              <a:buSzPct val="75000"/>
              <a:buFont typeface="Wingdings" charset="0"/>
              <a:buNone/>
              <a:defRPr/>
            </a:pPr>
            <a:r>
              <a:rPr lang="en-US" altLang="zh-CN" sz="2000" b="1" u="sng" dirty="0" err="1">
                <a:solidFill>
                  <a:srgbClr val="0070C0"/>
                </a:solidFill>
                <a:latin typeface="Arial" charset="0"/>
                <a:ea typeface="SimSun" charset="0"/>
                <a:cs typeface="SimSun" charset="0"/>
              </a:rPr>
              <a:t>Mác</a:t>
            </a:r>
            <a:endParaRPr lang="en-US" altLang="zh-CN" sz="2000" b="1" u="sng" dirty="0">
              <a:solidFill>
                <a:srgbClr val="0070C0"/>
              </a:solidFill>
              <a:latin typeface="Arial" charset="0"/>
              <a:ea typeface="SimSun" charset="0"/>
              <a:cs typeface="SimSun" charset="0"/>
            </a:endParaRPr>
          </a:p>
          <a:p>
            <a:pPr marL="165100" indent="-165100">
              <a:lnSpc>
                <a:spcPct val="90000"/>
              </a:lnSpc>
              <a:spcBef>
                <a:spcPct val="20000"/>
              </a:spcBef>
              <a:buClr>
                <a:srgbClr val="003366"/>
              </a:buClr>
              <a:buSzPct val="75000"/>
              <a:buFont typeface="Wingdings" charset="0"/>
              <a:buNone/>
              <a:defRPr/>
            </a:pP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Mác</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dựa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trên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quan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điểm</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của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người</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chăn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bầy</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trình</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bày</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những</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biến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cố</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chọn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lựa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về</a:t>
            </a:r>
            <a:r>
              <a:rPr lang="en-US" altLang="zh-CN" sz="2000" b="1" dirty="0">
                <a:solidFill>
                  <a:srgbClr val="000000"/>
                </a:solidFill>
                <a:latin typeface="Arial" charset="0"/>
                <a:ea typeface="SimSun" charset="0"/>
                <a:cs typeface="SimSun" charset="0"/>
              </a:rPr>
              <a:t> Christ, Con </a:t>
            </a:r>
            <a:r>
              <a:rPr lang="vi-VN" altLang="zh-CN" sz="2000" b="1" dirty="0">
                <a:solidFill>
                  <a:srgbClr val="000000"/>
                </a:solidFill>
                <a:latin typeface="Arial" charset="0"/>
                <a:ea typeface="SimSun" charset="0"/>
                <a:cs typeface="SimSun" charset="0"/>
              </a:rPr>
              <a:t>Đức Chúa Trời</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thần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tánh</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phục</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vụ</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như</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điển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hình</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của</a:t>
            </a:r>
            <a:r>
              <a:rPr lang="en-US" altLang="zh-CN" sz="2000" b="1" dirty="0">
                <a:solidFill>
                  <a:srgbClr val="0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Đầy</a:t>
            </a:r>
            <a:r>
              <a:rPr lang="en-US" altLang="zh-CN" sz="2000" b="1" i="1" dirty="0">
                <a:solidFill>
                  <a:srgbClr val="8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tớ</a:t>
            </a:r>
            <a:r>
              <a:rPr lang="en-US" altLang="zh-CN" sz="2000" b="1" i="1" dirty="0">
                <a:solidFill>
                  <a:srgbClr val="8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Chịu</a:t>
            </a:r>
            <a:r>
              <a:rPr lang="en-US" altLang="zh-CN" sz="2000" b="1" i="1" dirty="0">
                <a:solidFill>
                  <a:srgbClr val="8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khổ</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nhằm</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khích</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lệ</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những</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tín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hữu</a:t>
            </a:r>
            <a:r>
              <a:rPr lang="en-US" altLang="zh-CN" sz="2000" b="1" dirty="0">
                <a:solidFill>
                  <a:srgbClr val="000000"/>
                </a:solidFill>
                <a:latin typeface="Arial" charset="0"/>
                <a:ea typeface="SimSun" charset="0"/>
                <a:cs typeface="SimSun" charset="0"/>
              </a:rPr>
              <a:t> La </a:t>
            </a:r>
            <a:r>
              <a:rPr lang="en-US" altLang="zh-CN" sz="2000" b="1" dirty="0" err="1">
                <a:solidFill>
                  <a:srgbClr val="000000"/>
                </a:solidFill>
                <a:latin typeface="Arial" charset="0"/>
                <a:ea typeface="SimSun" charset="0"/>
                <a:cs typeface="SimSun" charset="0"/>
              </a:rPr>
              <a:t>Mã</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bị</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bắt</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bớ</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cứ</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kiên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trì</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làm</a:t>
            </a:r>
            <a:r>
              <a:rPr lang="en-US" altLang="zh-CN" sz="2000" b="1" dirty="0">
                <a:solidFill>
                  <a:srgbClr val="000000"/>
                </a:solidFill>
                <a:latin typeface="Arial" charset="0"/>
                <a:ea typeface="SimSun" charset="0"/>
                <a:cs typeface="SimSun" charset="0"/>
              </a:rPr>
              <a:t> </a:t>
            </a:r>
            <a:r>
              <a:rPr lang="en-US" altLang="zh-CN" sz="2000" b="1" dirty="0" err="1">
                <a:solidFill>
                  <a:srgbClr val="990000"/>
                </a:solidFill>
                <a:latin typeface="Arial" charset="0"/>
                <a:ea typeface="SimSun" charset="0"/>
                <a:cs typeface="SimSun" charset="0"/>
              </a:rPr>
              <a:t>môn</a:t>
            </a:r>
            <a:r>
              <a:rPr lang="en-US" altLang="zh-CN" sz="2000" b="1" dirty="0">
                <a:solidFill>
                  <a:srgbClr val="990000"/>
                </a:solidFill>
                <a:latin typeface="Arial" charset="0"/>
                <a:ea typeface="SimSun" charset="0"/>
                <a:cs typeface="SimSun" charset="0"/>
              </a:rPr>
              <a:t> </a:t>
            </a:r>
            <a:r>
              <a:rPr lang="en-US" altLang="zh-CN" sz="2000" b="1" dirty="0" err="1">
                <a:solidFill>
                  <a:srgbClr val="990000"/>
                </a:solidFill>
                <a:latin typeface="Arial" charset="0"/>
                <a:ea typeface="SimSun" charset="0"/>
                <a:cs typeface="SimSun" charset="0"/>
              </a:rPr>
              <a:t>đồ</a:t>
            </a:r>
            <a:r>
              <a:rPr lang="en-US" altLang="zh-CN" sz="2000" b="1" dirty="0">
                <a:solidFill>
                  <a:srgbClr val="99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của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Đấng</a:t>
            </a:r>
            <a:r>
              <a:rPr lang="en-US" altLang="zh-CN" sz="2000" b="1" dirty="0">
                <a:solidFill>
                  <a:srgbClr val="000000"/>
                </a:solidFill>
                <a:latin typeface="Arial" charset="0"/>
                <a:ea typeface="SimSun" charset="0"/>
                <a:cs typeface="SimSun" charset="0"/>
              </a:rPr>
              <a:t> Christ.</a:t>
            </a:r>
          </a:p>
        </p:txBody>
      </p:sp>
    </p:spTree>
    <p:extLst>
      <p:ext uri="{BB962C8B-B14F-4D97-AF65-F5344CB8AC3E}">
        <p14:creationId xmlns:p14="http://schemas.microsoft.com/office/powerpoint/2010/main" val="367886079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500" fill="hold"/>
                                        <p:tgtEl>
                                          <p:spTgt spid="31748"/>
                                        </p:tgtEl>
                                        <p:attrNameLst>
                                          <p:attrName>ppt_w</p:attrName>
                                        </p:attrNameLst>
                                      </p:cBhvr>
                                      <p:tavLst>
                                        <p:tav tm="0">
                                          <p:val>
                                            <p:fltVal val="0"/>
                                          </p:val>
                                        </p:tav>
                                        <p:tav tm="100000">
                                          <p:val>
                                            <p:strVal val="#ppt_w"/>
                                          </p:val>
                                        </p:tav>
                                      </p:tavLst>
                                    </p:anim>
                                    <p:anim calcmode="lin" valueType="num">
                                      <p:cBhvr>
                                        <p:cTn id="8" dur="500" fill="hold"/>
                                        <p:tgtEl>
                                          <p:spTgt spid="317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1">
                                            <p:txEl>
                                              <p:pRg st="0" end="0"/>
                                            </p:txEl>
                                          </p:spTgt>
                                        </p:tgtEl>
                                        <p:attrNameLst>
                                          <p:attrName>style.visibility</p:attrName>
                                        </p:attrNameLst>
                                      </p:cBhvr>
                                      <p:to>
                                        <p:strVal val="visible"/>
                                      </p:to>
                                    </p:set>
                                    <p:anim calcmode="lin" valueType="num">
                                      <p:cBhvr additive="base">
                                        <p:cTn id="13" dur="500" fill="hold"/>
                                        <p:tgtEl>
                                          <p:spTgt spid="317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1">
                                            <p:txEl>
                                              <p:pRg st="1" end="1"/>
                                            </p:txEl>
                                          </p:spTgt>
                                        </p:tgtEl>
                                        <p:attrNameLst>
                                          <p:attrName>style.visibility</p:attrName>
                                        </p:attrNameLst>
                                      </p:cBhvr>
                                      <p:to>
                                        <p:strVal val="visible"/>
                                      </p:to>
                                    </p:set>
                                    <p:anim calcmode="lin" valueType="num">
                                      <p:cBhvr additive="base">
                                        <p:cTn id="19" dur="500" fill="hold"/>
                                        <p:tgtEl>
                                          <p:spTgt spid="3175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51">
                                            <p:txEl>
                                              <p:pRg st="2" end="2"/>
                                            </p:txEl>
                                          </p:spTgt>
                                        </p:tgtEl>
                                        <p:attrNameLst>
                                          <p:attrName>style.visibility</p:attrName>
                                        </p:attrNameLst>
                                      </p:cBhvr>
                                      <p:to>
                                        <p:strVal val="visible"/>
                                      </p:to>
                                    </p:set>
                                    <p:anim calcmode="lin" valueType="num">
                                      <p:cBhvr additive="base">
                                        <p:cTn id="25" dur="500" fill="hold"/>
                                        <p:tgtEl>
                                          <p:spTgt spid="3175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1751">
                                            <p:txEl>
                                              <p:pRg st="3" end="3"/>
                                            </p:txEl>
                                          </p:spTgt>
                                        </p:tgtEl>
                                        <p:attrNameLst>
                                          <p:attrName>style.visibility</p:attrName>
                                        </p:attrNameLst>
                                      </p:cBhvr>
                                      <p:to>
                                        <p:strVal val="visible"/>
                                      </p:to>
                                    </p:set>
                                    <p:anim calcmode="lin" valueType="num">
                                      <p:cBhvr additive="base">
                                        <p:cTn id="31" dur="500" fill="hold"/>
                                        <p:tgtEl>
                                          <p:spTgt spid="3175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7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1751">
                                            <p:txEl>
                                              <p:pRg st="4" end="4"/>
                                            </p:txEl>
                                          </p:spTgt>
                                        </p:tgtEl>
                                        <p:attrNameLst>
                                          <p:attrName>style.visibility</p:attrName>
                                        </p:attrNameLst>
                                      </p:cBhvr>
                                      <p:to>
                                        <p:strVal val="visible"/>
                                      </p:to>
                                    </p:set>
                                    <p:anim calcmode="lin" valueType="num">
                                      <p:cBhvr additive="base">
                                        <p:cTn id="37" dur="500" fill="hold"/>
                                        <p:tgtEl>
                                          <p:spTgt spid="3175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7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1751">
                                            <p:txEl>
                                              <p:pRg st="5" end="5"/>
                                            </p:txEl>
                                          </p:spTgt>
                                        </p:tgtEl>
                                        <p:attrNameLst>
                                          <p:attrName>style.visibility</p:attrName>
                                        </p:attrNameLst>
                                      </p:cBhvr>
                                      <p:to>
                                        <p:strVal val="visible"/>
                                      </p:to>
                                    </p:set>
                                    <p:anim calcmode="lin" valueType="num">
                                      <p:cBhvr additive="base">
                                        <p:cTn id="43" dur="500" fill="hold"/>
                                        <p:tgtEl>
                                          <p:spTgt spid="31751">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17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autoUpdateAnimBg="0"/>
      <p:bldP spid="31751"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8915400" cy="1124744"/>
          </a:xfrm>
        </p:spPr>
        <p:txBody>
          <a:bodyPr/>
          <a:lstStyle/>
          <a:p>
            <a:pPr algn="ctr" eaLnBrk="1" hangingPunct="1"/>
            <a:r>
              <a:rPr lang="en-US" altLang="zh-CN" sz="2800" b="1" dirty="0" err="1" smtClean="0">
                <a:solidFill>
                  <a:srgbClr val="FFFFFF"/>
                </a:solidFill>
                <a:latin typeface="Times" charset="0"/>
                <a:ea typeface="SimSun" pitchFamily="2" charset="-122"/>
              </a:rPr>
              <a:t>Phúc</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Âm</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Mathiơ</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có</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lẽ</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được</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viết</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giữa</a:t>
            </a:r>
            <a:r>
              <a:rPr lang="en-US" altLang="zh-CN" sz="2800" b="1" dirty="0" smtClean="0">
                <a:solidFill>
                  <a:srgbClr val="FFFFFF"/>
                </a:solidFill>
                <a:latin typeface="Times" charset="0"/>
                <a:ea typeface="SimSun" pitchFamily="2" charset="-122"/>
              </a:rPr>
              <a:t> SC 60) </a:t>
            </a:r>
            <a:r>
              <a:rPr lang="en-US" altLang="zh-CN" sz="2800" b="1" dirty="0" err="1" smtClean="0">
                <a:solidFill>
                  <a:srgbClr val="FFFFFF"/>
                </a:solidFill>
                <a:latin typeface="Times" charset="0"/>
                <a:ea typeface="SimSun" pitchFamily="2" charset="-122"/>
              </a:rPr>
              <a:t>trả</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lời</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cho</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hai</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câu</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hỏi</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mà</a:t>
            </a:r>
            <a:r>
              <a:rPr lang="en-US" altLang="zh-CN" sz="2800" b="1" dirty="0" smtClean="0">
                <a:solidFill>
                  <a:srgbClr val="FFFFFF"/>
                </a:solidFill>
                <a:latin typeface="Times" charset="0"/>
                <a:ea typeface="SimSun" pitchFamily="2" charset="-122"/>
              </a:rPr>
              <a:t> </a:t>
            </a:r>
            <a:r>
              <a:rPr lang="en-US" altLang="zh-CN" sz="2800" b="1" i="1" dirty="0" err="1" smtClean="0">
                <a:solidFill>
                  <a:srgbClr val="FFFFFF"/>
                </a:solidFill>
                <a:latin typeface="Times" charset="0"/>
                <a:ea typeface="SimSun" pitchFamily="2" charset="-122"/>
              </a:rPr>
              <a:t>tất</a:t>
            </a:r>
            <a:r>
              <a:rPr lang="en-US" altLang="zh-CN" sz="2800" b="1" i="1" dirty="0" smtClean="0">
                <a:solidFill>
                  <a:srgbClr val="FFFFFF"/>
                </a:solidFill>
                <a:latin typeface="Times" charset="0"/>
                <a:ea typeface="SimSun" pitchFamily="2" charset="-122"/>
              </a:rPr>
              <a:t> </a:t>
            </a:r>
            <a:r>
              <a:rPr lang="en-US" altLang="zh-CN" sz="2800" b="1" i="1" dirty="0" err="1" smtClean="0">
                <a:solidFill>
                  <a:srgbClr val="FFFFFF"/>
                </a:solidFill>
                <a:latin typeface="Times" charset="0"/>
                <a:ea typeface="SimSun" pitchFamily="2" charset="-122"/>
              </a:rPr>
              <a:t>cả</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người</a:t>
            </a:r>
            <a:r>
              <a:rPr lang="en-US" altLang="zh-CN" sz="2800" b="1" dirty="0" smtClean="0">
                <a:solidFill>
                  <a:srgbClr val="FFFFFF"/>
                </a:solidFill>
                <a:latin typeface="Times" charset="0"/>
                <a:ea typeface="SimSun" pitchFamily="2" charset="-122"/>
              </a:rPr>
              <a:t> Do </a:t>
            </a:r>
            <a:r>
              <a:rPr lang="en-US" altLang="zh-CN" sz="2800" b="1" dirty="0" err="1" smtClean="0">
                <a:solidFill>
                  <a:srgbClr val="FFFFFF"/>
                </a:solidFill>
                <a:latin typeface="Times" charset="0"/>
                <a:ea typeface="SimSun" pitchFamily="2" charset="-122"/>
              </a:rPr>
              <a:t>Thái</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đều</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thắc</a:t>
            </a:r>
            <a:r>
              <a:rPr lang="en-US" altLang="zh-CN" sz="2800" b="1" dirty="0" smtClean="0">
                <a:solidFill>
                  <a:srgbClr val="FFFFFF"/>
                </a:solidFill>
                <a:latin typeface="Times" charset="0"/>
                <a:ea typeface="SimSun" pitchFamily="2" charset="-122"/>
              </a:rPr>
              <a:t> </a:t>
            </a:r>
            <a:r>
              <a:rPr lang="en-US" altLang="zh-CN" sz="2800" b="1" dirty="0" err="1" smtClean="0">
                <a:solidFill>
                  <a:srgbClr val="FFFFFF"/>
                </a:solidFill>
                <a:latin typeface="Times" charset="0"/>
                <a:ea typeface="SimSun" pitchFamily="2" charset="-122"/>
              </a:rPr>
              <a:t>mắc</a:t>
            </a:r>
            <a:r>
              <a:rPr lang="en-US" altLang="zh-CN" sz="2800" b="1" dirty="0" smtClean="0">
                <a:solidFill>
                  <a:srgbClr val="FFFFFF"/>
                </a:solidFill>
                <a:latin typeface="Times" charset="0"/>
                <a:ea typeface="SimSun" pitchFamily="2" charset="-122"/>
              </a:rPr>
              <a:t>:</a:t>
            </a:r>
            <a:endParaRPr lang="en-US" sz="2800" b="1" dirty="0" smtClean="0">
              <a:solidFill>
                <a:srgbClr val="FFFFFF"/>
              </a:solidFill>
              <a:latin typeface="Times" charset="0"/>
              <a:cs typeface="Times New Roman" pitchFamily="18" charset="0"/>
            </a:endParaRPr>
          </a:p>
        </p:txBody>
      </p:sp>
      <p:sp>
        <p:nvSpPr>
          <p:cNvPr id="17411" name="Rectangle 3"/>
          <p:cNvSpPr>
            <a:spLocks noGrp="1" noChangeArrowheads="1"/>
          </p:cNvSpPr>
          <p:nvPr>
            <p:ph sz="half" idx="1"/>
          </p:nvPr>
        </p:nvSpPr>
        <p:spPr>
          <a:xfrm>
            <a:off x="0" y="1143000"/>
            <a:ext cx="9144000" cy="5715000"/>
          </a:xfrm>
        </p:spPr>
        <p:txBody>
          <a:bodyPr>
            <a:normAutofit/>
          </a:bodyPr>
          <a:lstStyle/>
          <a:p>
            <a:pPr marL="465138" indent="-465138" eaLnBrk="1" hangingPunct="1">
              <a:lnSpc>
                <a:spcPct val="90000"/>
              </a:lnSpc>
              <a:buFont typeface="Wingdings" pitchFamily="2" charset="2"/>
              <a:buNone/>
              <a:defRPr/>
            </a:pPr>
            <a:r>
              <a:rPr lang="en-US" altLang="zh-CN" sz="2200" dirty="0" err="1" smtClean="0">
                <a:solidFill>
                  <a:srgbClr val="FFFF00"/>
                </a:solidFill>
                <a:effectLst>
                  <a:outerShdw blurRad="38100" dist="38100" dir="2700000" algn="tl">
                    <a:srgbClr val="FFFFFF"/>
                  </a:outerShdw>
                </a:effectLst>
                <a:latin typeface="Times New Roman" pitchFamily="18" charset="0"/>
                <a:ea typeface="SimSun" pitchFamily="2" charset="-122"/>
                <a:cs typeface="Times New Roman" pitchFamily="18" charset="0"/>
              </a:rPr>
              <a:t>Hỏi</a:t>
            </a:r>
            <a:r>
              <a:rPr lang="en-US" altLang="zh-CN" sz="2200" dirty="0" smtClean="0">
                <a:solidFill>
                  <a:srgbClr val="FFFF00"/>
                </a:solidFill>
                <a:effectLst>
                  <a:outerShdw blurRad="38100" dist="38100" dir="2700000" algn="tl">
                    <a:srgbClr val="FFFFFF"/>
                  </a:outerShdw>
                </a:effectLst>
                <a:latin typeface="Times New Roman" pitchFamily="18" charset="0"/>
                <a:ea typeface="SimSun" pitchFamily="2" charset="-122"/>
                <a:cs typeface="Times New Roman" pitchFamily="18" charset="0"/>
              </a:rPr>
              <a:t>:	</a:t>
            </a:r>
            <a:r>
              <a:rPr lang="en-US" altLang="zh-CN" sz="3200" b="1" u="sng" dirty="0" smtClean="0">
                <a:solidFill>
                  <a:srgbClr val="FFFF00"/>
                </a:solidFill>
                <a:latin typeface="Times New Roman" pitchFamily="18" charset="0"/>
                <a:ea typeface="SimSun" pitchFamily="2" charset="-122"/>
                <a:cs typeface="Times New Roman" pitchFamily="18" charset="0"/>
              </a:rPr>
              <a:t>Do </a:t>
            </a:r>
            <a:r>
              <a:rPr lang="en-US" altLang="zh-CN" sz="3200" b="1" u="sng" dirty="0" err="1" smtClean="0">
                <a:solidFill>
                  <a:srgbClr val="FFFF00"/>
                </a:solidFill>
                <a:latin typeface="Times New Roman" pitchFamily="18" charset="0"/>
                <a:ea typeface="SimSun" pitchFamily="2" charset="-122"/>
                <a:cs typeface="Times New Roman" pitchFamily="18" charset="0"/>
              </a:rPr>
              <a:t>thái</a:t>
            </a:r>
            <a:r>
              <a:rPr lang="en-US" altLang="zh-CN" sz="3200" b="1" u="sng" dirty="0" smtClean="0">
                <a:solidFill>
                  <a:srgbClr val="FFFF00"/>
                </a:solidFill>
                <a:latin typeface="Times New Roman" pitchFamily="18" charset="0"/>
                <a:ea typeface="SimSun" pitchFamily="2" charset="-122"/>
                <a:cs typeface="Times New Roman" pitchFamily="18" charset="0"/>
              </a:rPr>
              <a:t> </a:t>
            </a:r>
            <a:r>
              <a:rPr lang="en-US" altLang="zh-CN" sz="3200" b="1" u="sng" dirty="0" err="1" smtClean="0">
                <a:solidFill>
                  <a:srgbClr val="FFFF00"/>
                </a:solidFill>
                <a:latin typeface="Times New Roman" pitchFamily="18" charset="0"/>
                <a:ea typeface="SimSun" pitchFamily="2" charset="-122"/>
                <a:cs typeface="Times New Roman" pitchFamily="18" charset="0"/>
              </a:rPr>
              <a:t>không</a:t>
            </a:r>
            <a:r>
              <a:rPr lang="en-US" altLang="zh-CN" sz="3200" b="1" u="sng" dirty="0" smtClean="0">
                <a:solidFill>
                  <a:srgbClr val="FFFF00"/>
                </a:solidFill>
                <a:latin typeface="Times New Roman" pitchFamily="18" charset="0"/>
                <a:ea typeface="SimSun" pitchFamily="2" charset="-122"/>
                <a:cs typeface="Times New Roman" pitchFamily="18" charset="0"/>
              </a:rPr>
              <a:t> C</a:t>
            </a:r>
            <a:r>
              <a:rPr lang="vi-VN" altLang="zh-CN" sz="3200" b="1" u="sng" dirty="0" smtClean="0">
                <a:solidFill>
                  <a:srgbClr val="FFFF00"/>
                </a:solidFill>
                <a:latin typeface="Times New Roman" pitchFamily="18" charset="0"/>
                <a:ea typeface="SimSun" pitchFamily="2" charset="-122"/>
                <a:cs typeface="Times New Roman" pitchFamily="18" charset="0"/>
              </a:rPr>
              <a:t>ơ đốc</a:t>
            </a:r>
            <a:r>
              <a:rPr lang="en-US" altLang="zh-CN" sz="3200" b="1" u="sng" dirty="0" smtClean="0">
                <a:solidFill>
                  <a:srgbClr val="FFFF00"/>
                </a:solidFill>
                <a:latin typeface="Times New Roman" pitchFamily="18" charset="0"/>
                <a:ea typeface="SimSun" pitchFamily="2" charset="-122"/>
                <a:cs typeface="Times New Roman" pitchFamily="18" charset="0"/>
              </a:rPr>
              <a:t> </a:t>
            </a:r>
            <a:r>
              <a:rPr lang="en-US" altLang="zh-CN" sz="3200" b="1" dirty="0" err="1" smtClean="0">
                <a:solidFill>
                  <a:srgbClr val="FFFF00"/>
                </a:solidFill>
                <a:latin typeface="Times New Roman" pitchFamily="18" charset="0"/>
                <a:ea typeface="SimSun" pitchFamily="2" charset="-122"/>
                <a:cs typeface="Times New Roman" pitchFamily="18" charset="0"/>
              </a:rPr>
              <a:t>hỏi</a:t>
            </a:r>
            <a:r>
              <a:rPr lang="en-US" altLang="zh-CN" sz="3200" b="1" dirty="0" smtClean="0">
                <a:solidFill>
                  <a:srgbClr val="FFFF00"/>
                </a:solidFill>
                <a:latin typeface="Times New Roman" pitchFamily="18" charset="0"/>
                <a:ea typeface="SimSun" pitchFamily="2" charset="-122"/>
                <a:cs typeface="Times New Roman" pitchFamily="18" charset="0"/>
              </a:rPr>
              <a:t>, “</a:t>
            </a:r>
            <a:r>
              <a:rPr lang="en-US" altLang="zh-CN" sz="3200" b="1" i="1" dirty="0" err="1" smtClean="0">
                <a:solidFill>
                  <a:srgbClr val="FFFF00"/>
                </a:solidFill>
                <a:latin typeface="Times New Roman" pitchFamily="18" charset="0"/>
                <a:ea typeface="SimSun" pitchFamily="2" charset="-122"/>
                <a:cs typeface="Times New Roman" pitchFamily="18" charset="0"/>
              </a:rPr>
              <a:t>Làm</a:t>
            </a:r>
            <a:r>
              <a:rPr lang="en-US" altLang="zh-CN" sz="3200" b="1" i="1" dirty="0" smtClean="0">
                <a:solidFill>
                  <a:srgbClr val="FFFF00"/>
                </a:solidFill>
                <a:latin typeface="Times New Roman" pitchFamily="18" charset="0"/>
                <a:ea typeface="SimSun" pitchFamily="2" charset="-122"/>
                <a:cs typeface="Times New Roman" pitchFamily="18" charset="0"/>
              </a:rPr>
              <a:t> </a:t>
            </a:r>
            <a:r>
              <a:rPr lang="en-US" altLang="zh-CN" sz="3200" b="1" i="1" dirty="0" err="1" smtClean="0">
                <a:solidFill>
                  <a:srgbClr val="FFFF00"/>
                </a:solidFill>
                <a:latin typeface="Times New Roman" pitchFamily="18" charset="0"/>
                <a:ea typeface="SimSun" pitchFamily="2" charset="-122"/>
                <a:cs typeface="Times New Roman" pitchFamily="18" charset="0"/>
              </a:rPr>
              <a:t>sao</a:t>
            </a:r>
            <a:r>
              <a:rPr lang="en-US" altLang="zh-CN" sz="3200" b="1" i="1" dirty="0" smtClean="0">
                <a:solidFill>
                  <a:srgbClr val="FFFF00"/>
                </a:solidFill>
                <a:latin typeface="Times New Roman" pitchFamily="18" charset="0"/>
                <a:ea typeface="SimSun" pitchFamily="2" charset="-122"/>
                <a:cs typeface="Times New Roman" pitchFamily="18" charset="0"/>
              </a:rPr>
              <a:t> </a:t>
            </a:r>
            <a:r>
              <a:rPr lang="en-US" altLang="zh-CN" sz="3200" b="1" i="1" dirty="0" err="1" smtClean="0">
                <a:solidFill>
                  <a:srgbClr val="FFFF00"/>
                </a:solidFill>
                <a:latin typeface="Times New Roman" pitchFamily="18" charset="0"/>
                <a:ea typeface="SimSun" pitchFamily="2" charset="-122"/>
                <a:cs typeface="Times New Roman" pitchFamily="18" charset="0"/>
              </a:rPr>
              <a:t>chúng</a:t>
            </a:r>
            <a:r>
              <a:rPr lang="en-US" altLang="zh-CN" sz="3200" b="1" i="1" dirty="0" smtClean="0">
                <a:solidFill>
                  <a:srgbClr val="FFFF00"/>
                </a:solidFill>
                <a:latin typeface="Times New Roman" pitchFamily="18" charset="0"/>
                <a:ea typeface="SimSun" pitchFamily="2" charset="-122"/>
                <a:cs typeface="Times New Roman" pitchFamily="18" charset="0"/>
              </a:rPr>
              <a:t> </a:t>
            </a:r>
            <a:r>
              <a:rPr lang="en-US" altLang="zh-CN" sz="3200" b="1" i="1" dirty="0" err="1" smtClean="0">
                <a:solidFill>
                  <a:srgbClr val="FFFF00"/>
                </a:solidFill>
                <a:latin typeface="Times New Roman" pitchFamily="18" charset="0"/>
                <a:ea typeface="SimSun" pitchFamily="2" charset="-122"/>
                <a:cs typeface="Times New Roman" pitchFamily="18" charset="0"/>
              </a:rPr>
              <a:t>ta</a:t>
            </a:r>
            <a:r>
              <a:rPr lang="en-US" altLang="zh-CN" sz="3200" b="1" i="1" dirty="0" smtClean="0">
                <a:solidFill>
                  <a:srgbClr val="FFFF00"/>
                </a:solidFill>
                <a:latin typeface="Times New Roman" pitchFamily="18" charset="0"/>
                <a:ea typeface="SimSun" pitchFamily="2" charset="-122"/>
                <a:cs typeface="Times New Roman" pitchFamily="18" charset="0"/>
              </a:rPr>
              <a:t> </a:t>
            </a:r>
            <a:r>
              <a:rPr lang="en-US" altLang="zh-CN" sz="3200" b="1" i="1" dirty="0" err="1" smtClean="0">
                <a:solidFill>
                  <a:srgbClr val="FFFF00"/>
                </a:solidFill>
                <a:latin typeface="Times New Roman" pitchFamily="18" charset="0"/>
                <a:ea typeface="SimSun" pitchFamily="2" charset="-122"/>
                <a:cs typeface="Times New Roman" pitchFamily="18" charset="0"/>
              </a:rPr>
              <a:t>biết</a:t>
            </a:r>
            <a:r>
              <a:rPr lang="en-US" altLang="zh-CN" sz="3200" b="1" i="1" dirty="0" smtClean="0">
                <a:solidFill>
                  <a:srgbClr val="FFFF00"/>
                </a:solidFill>
                <a:latin typeface="Times New Roman" pitchFamily="18" charset="0"/>
                <a:ea typeface="SimSun" pitchFamily="2" charset="-122"/>
                <a:cs typeface="Times New Roman" pitchFamily="18" charset="0"/>
              </a:rPr>
              <a:t> Jesus </a:t>
            </a:r>
            <a:r>
              <a:rPr lang="en-US" altLang="zh-CN" sz="3200" b="1" i="1" dirty="0" err="1" smtClean="0">
                <a:solidFill>
                  <a:srgbClr val="FFFF00"/>
                </a:solidFill>
                <a:latin typeface="Times New Roman" pitchFamily="18" charset="0"/>
                <a:ea typeface="SimSun" pitchFamily="2" charset="-122"/>
                <a:cs typeface="Times New Roman" pitchFamily="18" charset="0"/>
              </a:rPr>
              <a:t>là</a:t>
            </a:r>
            <a:r>
              <a:rPr lang="en-US" altLang="zh-CN" sz="3200" b="1" i="1" dirty="0" smtClean="0">
                <a:solidFill>
                  <a:srgbClr val="FFFF00"/>
                </a:solidFill>
                <a:latin typeface="Times New Roman" pitchFamily="18" charset="0"/>
                <a:ea typeface="SimSun" pitchFamily="2" charset="-122"/>
                <a:cs typeface="Times New Roman" pitchFamily="18" charset="0"/>
              </a:rPr>
              <a:t> </a:t>
            </a:r>
            <a:r>
              <a:rPr lang="en-US" altLang="zh-CN" sz="3200" b="1" i="1" dirty="0" err="1" smtClean="0">
                <a:solidFill>
                  <a:srgbClr val="FFFF00"/>
                </a:solidFill>
                <a:latin typeface="Times New Roman" pitchFamily="18" charset="0"/>
                <a:ea typeface="SimSun" pitchFamily="2" charset="-122"/>
                <a:cs typeface="Times New Roman" pitchFamily="18" charset="0"/>
              </a:rPr>
              <a:t>Đấng</a:t>
            </a:r>
            <a:r>
              <a:rPr lang="en-US" altLang="zh-CN" sz="3200" b="1" i="1" dirty="0" smtClean="0">
                <a:solidFill>
                  <a:srgbClr val="FFFF00"/>
                </a:solidFill>
                <a:latin typeface="Times New Roman" pitchFamily="18" charset="0"/>
                <a:ea typeface="SimSun" pitchFamily="2" charset="-122"/>
                <a:cs typeface="Times New Roman" pitchFamily="18" charset="0"/>
              </a:rPr>
              <a:t> </a:t>
            </a:r>
            <a:r>
              <a:rPr lang="en-US" altLang="zh-CN" sz="3200" b="1" i="1" dirty="0" err="1" smtClean="0">
                <a:solidFill>
                  <a:srgbClr val="FFFF00"/>
                </a:solidFill>
                <a:latin typeface="Times New Roman" pitchFamily="18" charset="0"/>
                <a:ea typeface="SimSun" pitchFamily="2" charset="-122"/>
                <a:cs typeface="Times New Roman" pitchFamily="18" charset="0"/>
              </a:rPr>
              <a:t>Mêsia</a:t>
            </a:r>
            <a:r>
              <a:rPr lang="en-US" altLang="zh-CN" sz="3200" b="1" i="1" dirty="0" smtClean="0">
                <a:solidFill>
                  <a:srgbClr val="FFFF00"/>
                </a:solidFill>
                <a:latin typeface="Times New Roman" pitchFamily="18" charset="0"/>
                <a:ea typeface="SimSun" pitchFamily="2" charset="-122"/>
                <a:cs typeface="Times New Roman" pitchFamily="18" charset="0"/>
              </a:rPr>
              <a:t>?</a:t>
            </a:r>
            <a:r>
              <a:rPr lang="en-US" altLang="zh-CN" sz="3200" b="1" i="1" dirty="0" smtClean="0">
                <a:solidFill>
                  <a:srgbClr val="FFFF00"/>
                </a:solidFill>
                <a:effectLst/>
                <a:latin typeface="Times New Roman" pitchFamily="18" charset="0"/>
                <a:ea typeface="SimSun" pitchFamily="2" charset="-122"/>
                <a:cs typeface="Times New Roman" pitchFamily="18" charset="0"/>
              </a:rPr>
              <a:t>”</a:t>
            </a:r>
            <a:r>
              <a:rPr lang="en-US" altLang="zh-CN" sz="3200" dirty="0" smtClean="0">
                <a:solidFill>
                  <a:srgbClr val="FFFF00"/>
                </a:solidFill>
                <a:effectLst/>
                <a:latin typeface="Times New Roman" pitchFamily="18" charset="0"/>
                <a:ea typeface="SimSun" pitchFamily="2" charset="-122"/>
                <a:cs typeface="Times New Roman" pitchFamily="18" charset="0"/>
              </a:rPr>
              <a:t>  (Mat. 1-10) </a:t>
            </a:r>
          </a:p>
          <a:p>
            <a:pPr marL="465138" indent="-465138" eaLnBrk="1" hangingPunct="1">
              <a:lnSpc>
                <a:spcPct val="90000"/>
              </a:lnSpc>
              <a:buFont typeface="Wingdings" pitchFamily="2" charset="2"/>
              <a:buNone/>
              <a:defRPr/>
            </a:pPr>
            <a:r>
              <a:rPr lang="en-US" altLang="zh-CN" sz="2200" dirty="0" err="1" smtClean="0">
                <a:ea typeface="SimSun" pitchFamily="2" charset="-122"/>
                <a:cs typeface="Times New Roman" pitchFamily="18" charset="0"/>
              </a:rPr>
              <a:t>Đáp</a:t>
            </a:r>
            <a:r>
              <a:rPr lang="en-US" altLang="zh-CN" sz="2200" dirty="0" smtClean="0">
                <a:ea typeface="SimSun" pitchFamily="2" charset="-122"/>
                <a:cs typeface="Times New Roman" pitchFamily="18" charset="0"/>
              </a:rPr>
              <a:t>:</a:t>
            </a:r>
          </a:p>
          <a:p>
            <a:pPr marL="465138" indent="-465138" eaLnBrk="1" hangingPunct="1">
              <a:lnSpc>
                <a:spcPct val="90000"/>
              </a:lnSpc>
              <a:defRPr/>
            </a:pPr>
            <a:r>
              <a:rPr lang="en-US" altLang="zh-CN" sz="3200" dirty="0" err="1" smtClean="0">
                <a:ea typeface="SimSun" pitchFamily="2" charset="-122"/>
                <a:cs typeface="Times New Roman" pitchFamily="18" charset="0"/>
              </a:rPr>
              <a:t>Ngài</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đến</a:t>
            </a:r>
            <a:r>
              <a:rPr lang="en-US" altLang="zh-CN" sz="3200" dirty="0" smtClean="0">
                <a:ea typeface="SimSun" pitchFamily="2" charset="-122"/>
                <a:cs typeface="Times New Roman" pitchFamily="18" charset="0"/>
              </a:rPr>
              <a:t> (1-2) </a:t>
            </a:r>
            <a:r>
              <a:rPr lang="en-US" altLang="zh-CN" sz="3200" dirty="0" err="1" smtClean="0">
                <a:ea typeface="SimSun" pitchFamily="2" charset="-122"/>
                <a:cs typeface="Times New Roman" pitchFamily="18" charset="0"/>
              </a:rPr>
              <a:t>và</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được</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chấp</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nhận</a:t>
            </a:r>
            <a:r>
              <a:rPr lang="en-US" altLang="zh-CN" sz="3200" dirty="0" smtClean="0">
                <a:ea typeface="SimSun" pitchFamily="2" charset="-122"/>
                <a:cs typeface="Times New Roman" pitchFamily="18" charset="0"/>
              </a:rPr>
              <a:t> (3:1-4:11) </a:t>
            </a:r>
            <a:r>
              <a:rPr lang="en-US" altLang="zh-CN" sz="3200" dirty="0" err="1" smtClean="0">
                <a:ea typeface="SimSun" pitchFamily="2" charset="-122"/>
                <a:cs typeface="Times New Roman" pitchFamily="18" charset="0"/>
              </a:rPr>
              <a:t>cho</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thấy</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Chúa</a:t>
            </a:r>
            <a:r>
              <a:rPr lang="en-US" altLang="zh-CN" sz="3200" dirty="0" smtClean="0">
                <a:ea typeface="SimSun" pitchFamily="2" charset="-122"/>
                <a:cs typeface="Times New Roman" pitchFamily="18" charset="0"/>
              </a:rPr>
              <a:t> Jesus </a:t>
            </a:r>
            <a:r>
              <a:rPr lang="en-US" altLang="zh-CN" sz="3200" dirty="0" err="1" smtClean="0">
                <a:ea typeface="SimSun" pitchFamily="2" charset="-122"/>
                <a:cs typeface="Times New Roman" pitchFamily="18" charset="0"/>
              </a:rPr>
              <a:t>làm</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ứng</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nghiệm</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lời</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tiên</a:t>
            </a:r>
            <a:r>
              <a:rPr lang="en-US" altLang="zh-CN" sz="3200" dirty="0" smtClean="0">
                <a:ea typeface="SimSun" pitchFamily="2" charset="-122"/>
                <a:cs typeface="Times New Roman" pitchFamily="18" charset="0"/>
              </a:rPr>
              <a:t> tri </a:t>
            </a:r>
            <a:r>
              <a:rPr lang="en-US" altLang="zh-CN" sz="3200" dirty="0" err="1" smtClean="0">
                <a:ea typeface="SimSun" pitchFamily="2" charset="-122"/>
                <a:cs typeface="Times New Roman" pitchFamily="18" charset="0"/>
              </a:rPr>
              <a:t>trong</a:t>
            </a:r>
            <a:r>
              <a:rPr lang="en-US" altLang="zh-CN" sz="3200" dirty="0" smtClean="0">
                <a:ea typeface="SimSun" pitchFamily="2" charset="-122"/>
                <a:cs typeface="Times New Roman" pitchFamily="18" charset="0"/>
              </a:rPr>
              <a:t> </a:t>
            </a:r>
            <a:r>
              <a:rPr lang="vi-VN" altLang="zh-CN" sz="3200" dirty="0" smtClean="0">
                <a:ea typeface="SimSun" pitchFamily="2" charset="-122"/>
                <a:cs typeface="Times New Roman" pitchFamily="18" charset="0"/>
              </a:rPr>
              <a:t>Cựu Ước</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về</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Đấng</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Mêsia</a:t>
            </a:r>
            <a:r>
              <a:rPr lang="en-US" altLang="zh-CN" sz="3200" dirty="0" smtClean="0">
                <a:ea typeface="SimSun" pitchFamily="2" charset="-122"/>
                <a:cs typeface="Times New Roman" pitchFamily="18" charset="0"/>
              </a:rPr>
              <a:t>.</a:t>
            </a:r>
          </a:p>
          <a:p>
            <a:pPr marL="465138" indent="-465138" eaLnBrk="1" hangingPunct="1">
              <a:lnSpc>
                <a:spcPct val="90000"/>
              </a:lnSpc>
              <a:defRPr/>
            </a:pPr>
            <a:r>
              <a:rPr lang="en-US" altLang="zh-CN" sz="3200" dirty="0" err="1" smtClean="0">
                <a:ea typeface="SimSun" pitchFamily="2" charset="-122"/>
                <a:cs typeface="Times New Roman" pitchFamily="18" charset="0"/>
              </a:rPr>
              <a:t>Chức</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vụ</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đầu</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tiên</a:t>
            </a:r>
            <a:r>
              <a:rPr lang="en-US" altLang="zh-CN" sz="3200" dirty="0" smtClean="0">
                <a:ea typeface="SimSun" pitchFamily="2" charset="-122"/>
                <a:cs typeface="Times New Roman" pitchFamily="18" charset="0"/>
              </a:rPr>
              <a:t> (4:12-25) </a:t>
            </a:r>
            <a:r>
              <a:rPr lang="en-US" altLang="zh-CN" sz="3200" dirty="0" err="1" smtClean="0">
                <a:ea typeface="SimSun" pitchFamily="2" charset="-122"/>
                <a:cs typeface="Times New Roman" pitchFamily="18" charset="0"/>
              </a:rPr>
              <a:t>và</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Bài</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Giảng</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Trên</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Núi</a:t>
            </a:r>
            <a:r>
              <a:rPr lang="en-US" altLang="zh-CN" sz="3200" dirty="0" smtClean="0">
                <a:ea typeface="SimSun" pitchFamily="2" charset="-122"/>
                <a:cs typeface="Times New Roman" pitchFamily="18" charset="0"/>
              </a:rPr>
              <a:t> (5-7) </a:t>
            </a:r>
            <a:r>
              <a:rPr lang="en-US" altLang="zh-CN" sz="3200" dirty="0" err="1" smtClean="0">
                <a:ea typeface="SimSun" pitchFamily="2" charset="-122"/>
                <a:cs typeface="Times New Roman" pitchFamily="18" charset="0"/>
              </a:rPr>
              <a:t>bày</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tỏ</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Ngài</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có</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chức</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vụ</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tiên</a:t>
            </a:r>
            <a:r>
              <a:rPr lang="en-US" altLang="zh-CN" sz="3200" dirty="0" smtClean="0">
                <a:ea typeface="SimSun" pitchFamily="2" charset="-122"/>
                <a:cs typeface="Times New Roman" pitchFamily="18" charset="0"/>
              </a:rPr>
              <a:t> tri.</a:t>
            </a:r>
          </a:p>
          <a:p>
            <a:pPr marL="465138" indent="-465138" eaLnBrk="1" hangingPunct="1">
              <a:lnSpc>
                <a:spcPct val="90000"/>
              </a:lnSpc>
              <a:defRPr/>
            </a:pPr>
            <a:r>
              <a:rPr lang="en-US" altLang="zh-CN" sz="3200" dirty="0" err="1" smtClean="0">
                <a:ea typeface="SimSun" pitchFamily="2" charset="-122"/>
                <a:cs typeface="Times New Roman" pitchFamily="18" charset="0"/>
              </a:rPr>
              <a:t>Ngài</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cho</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thấy</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có</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quyền</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năng</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của</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Đấng</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Mêsia</a:t>
            </a:r>
            <a:r>
              <a:rPr lang="en-US" altLang="zh-CN" sz="3200" dirty="0" smtClean="0">
                <a:ea typeface="SimSun" pitchFamily="2" charset="-122"/>
                <a:cs typeface="Times New Roman" pitchFamily="18" charset="0"/>
              </a:rPr>
              <a:t>  qua </a:t>
            </a:r>
            <a:r>
              <a:rPr lang="en-US" altLang="zh-CN" sz="3200" dirty="0" err="1" smtClean="0">
                <a:ea typeface="SimSun" pitchFamily="2" charset="-122"/>
                <a:cs typeface="Times New Roman" pitchFamily="18" charset="0"/>
              </a:rPr>
              <a:t>việc</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chữa</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bệnh</a:t>
            </a:r>
            <a:r>
              <a:rPr lang="en-US" altLang="zh-CN" sz="3200" dirty="0" smtClean="0">
                <a:ea typeface="SimSun" pitchFamily="2" charset="-122"/>
                <a:cs typeface="Times New Roman" pitchFamily="18" charset="0"/>
              </a:rPr>
              <a:t> (8:1-9:34)  </a:t>
            </a:r>
            <a:r>
              <a:rPr lang="en-US" altLang="zh-CN" sz="3200" dirty="0" err="1" smtClean="0">
                <a:ea typeface="SimSun" pitchFamily="2" charset="-122"/>
                <a:cs typeface="Times New Roman" pitchFamily="18" charset="0"/>
              </a:rPr>
              <a:t>và</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thẩm</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quyền</a:t>
            </a:r>
            <a:r>
              <a:rPr lang="en-US" altLang="zh-CN" sz="3200" dirty="0" smtClean="0">
                <a:ea typeface="SimSun" pitchFamily="2" charset="-122"/>
                <a:cs typeface="Times New Roman" pitchFamily="18" charset="0"/>
              </a:rPr>
              <a:t> qua </a:t>
            </a:r>
            <a:r>
              <a:rPr lang="en-US" altLang="zh-CN" sz="3200" dirty="0" err="1" smtClean="0">
                <a:ea typeface="SimSun" pitchFamily="2" charset="-122"/>
                <a:cs typeface="Times New Roman" pitchFamily="18" charset="0"/>
              </a:rPr>
              <a:t>sự</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sai</a:t>
            </a:r>
            <a:r>
              <a:rPr lang="en-US" altLang="zh-CN" sz="3200" dirty="0" smtClean="0">
                <a:ea typeface="SimSun" pitchFamily="2" charset="-122"/>
                <a:cs typeface="Times New Roman" pitchFamily="18" charset="0"/>
              </a:rPr>
              <a:t> </a:t>
            </a:r>
            <a:r>
              <a:rPr lang="en-US" altLang="zh-CN" sz="3200" dirty="0" err="1" smtClean="0">
                <a:ea typeface="SimSun" pitchFamily="2" charset="-122"/>
                <a:cs typeface="Times New Roman" pitchFamily="18" charset="0"/>
              </a:rPr>
              <a:t>phái</a:t>
            </a:r>
            <a:r>
              <a:rPr lang="en-US" altLang="zh-CN" sz="3200" dirty="0" smtClean="0">
                <a:ea typeface="SimSun" pitchFamily="2" charset="-122"/>
                <a:cs typeface="Times New Roman" pitchFamily="18" charset="0"/>
              </a:rPr>
              <a:t> (9:35-11:1) </a:t>
            </a:r>
            <a:endParaRPr lang="en-US" sz="3200" dirty="0" smtClean="0">
              <a:ea typeface="SimSun" pitchFamily="2" charset="-122"/>
              <a:cs typeface="Times New Roman" pitchFamily="18" charset="0"/>
            </a:endParaRPr>
          </a:p>
        </p:txBody>
      </p:sp>
      <p:sp>
        <p:nvSpPr>
          <p:cNvPr id="11269" name="Text Box 5"/>
          <p:cNvSpPr txBox="1">
            <a:spLocks noChangeArrowheads="1"/>
          </p:cNvSpPr>
          <p:nvPr/>
        </p:nvSpPr>
        <p:spPr bwMode="auto">
          <a:xfrm>
            <a:off x="8578850" y="152400"/>
            <a:ext cx="488950" cy="457200"/>
          </a:xfrm>
          <a:prstGeom prst="rect">
            <a:avLst/>
          </a:prstGeom>
          <a:noFill/>
          <a:ln w="12700" cap="sq">
            <a:noFill/>
            <a:miter lim="800000"/>
            <a:headEnd type="none" w="sm" len="sm"/>
            <a:tailEnd type="none" w="sm" len="sm"/>
          </a:ln>
        </p:spPr>
        <p:txBody>
          <a:bodyPr wrap="none">
            <a:spAutoFit/>
          </a:bodyPr>
          <a:lstStyle/>
          <a:p>
            <a:pPr algn="ctr"/>
            <a:r>
              <a:rPr lang="en-US"/>
              <a:t>10</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17412" name="Rectangle 4"/>
          <p:cNvSpPr>
            <a:spLocks noGrp="1" noChangeArrowheads="1"/>
          </p:cNvSpPr>
          <p:nvPr>
            <p:ph sz="half" idx="1"/>
          </p:nvPr>
        </p:nvSpPr>
        <p:spPr>
          <a:xfrm>
            <a:off x="0" y="0"/>
            <a:ext cx="9144000" cy="6858000"/>
          </a:xfrm>
        </p:spPr>
        <p:txBody>
          <a:bodyPr/>
          <a:lstStyle/>
          <a:p>
            <a:pPr marL="465138" indent="-465138" eaLnBrk="1" hangingPunct="1">
              <a:lnSpc>
                <a:spcPct val="90000"/>
              </a:lnSpc>
              <a:buFont typeface="Wingdings" pitchFamily="2" charset="2"/>
              <a:buNone/>
              <a:defRPr/>
            </a:pPr>
            <a:r>
              <a:rPr lang="en-US" altLang="zh-CN" b="1" dirty="0" err="1" smtClean="0">
                <a:solidFill>
                  <a:srgbClr val="FFFF00"/>
                </a:solidFill>
                <a:latin typeface="Times New Roman" pitchFamily="18" charset="0"/>
                <a:ea typeface="SimSun" pitchFamily="2" charset="-122"/>
                <a:cs typeface="Times New Roman" pitchFamily="18" charset="0"/>
              </a:rPr>
              <a:t>Hỏi</a:t>
            </a:r>
            <a:r>
              <a:rPr lang="en-US" altLang="zh-CN" b="1" dirty="0" smtClean="0">
                <a:solidFill>
                  <a:srgbClr val="FFFF00"/>
                </a:solidFill>
                <a:latin typeface="Times New Roman" pitchFamily="18" charset="0"/>
                <a:ea typeface="SimSun" pitchFamily="2" charset="-122"/>
                <a:cs typeface="Times New Roman" pitchFamily="18" charset="0"/>
              </a:rPr>
              <a:t>:	</a:t>
            </a:r>
            <a:r>
              <a:rPr lang="en-US" altLang="zh-CN" b="1" u="sng" dirty="0" smtClean="0">
                <a:solidFill>
                  <a:srgbClr val="FFFF00"/>
                </a:solidFill>
                <a:latin typeface="Times New Roman" pitchFamily="18" charset="0"/>
                <a:ea typeface="SimSun" pitchFamily="2" charset="-122"/>
                <a:cs typeface="Times New Roman" pitchFamily="18" charset="0"/>
              </a:rPr>
              <a:t>Do </a:t>
            </a:r>
            <a:r>
              <a:rPr lang="en-US" altLang="zh-CN" b="1" u="sng" dirty="0" err="1" smtClean="0">
                <a:solidFill>
                  <a:srgbClr val="FFFF00"/>
                </a:solidFill>
                <a:latin typeface="Times New Roman" pitchFamily="18" charset="0"/>
                <a:ea typeface="SimSun" pitchFamily="2" charset="-122"/>
                <a:cs typeface="Times New Roman" pitchFamily="18" charset="0"/>
              </a:rPr>
              <a:t>thái</a:t>
            </a:r>
            <a:r>
              <a:rPr lang="en-US" altLang="zh-CN" b="1" u="sng" dirty="0" smtClean="0">
                <a:solidFill>
                  <a:srgbClr val="FFFF00"/>
                </a:solidFill>
                <a:latin typeface="Times New Roman" pitchFamily="18" charset="0"/>
                <a:ea typeface="SimSun" pitchFamily="2" charset="-122"/>
                <a:cs typeface="Times New Roman" pitchFamily="18" charset="0"/>
              </a:rPr>
              <a:t> </a:t>
            </a:r>
            <a:r>
              <a:rPr lang="vi-VN" altLang="zh-CN" b="1" u="sng" dirty="0" smtClean="0">
                <a:solidFill>
                  <a:srgbClr val="FFFF00"/>
                </a:solidFill>
                <a:latin typeface="Times New Roman" pitchFamily="18" charset="0"/>
                <a:ea typeface="SimSun" pitchFamily="2" charset="-122"/>
                <a:cs typeface="Times New Roman" pitchFamily="18" charset="0"/>
              </a:rPr>
              <a:t>Cơ đốc</a:t>
            </a:r>
            <a:r>
              <a:rPr lang="en-US" altLang="zh-CN" b="1" u="sng" dirty="0" smtClean="0">
                <a:solidFill>
                  <a:srgbClr val="FFFF00"/>
                </a:solidFill>
                <a:latin typeface="Times New Roman" pitchFamily="18" charset="0"/>
                <a:ea typeface="SimSun" pitchFamily="2" charset="-122"/>
                <a:cs typeface="Times New Roman" pitchFamily="18" charset="0"/>
              </a:rPr>
              <a:t> </a:t>
            </a:r>
            <a:r>
              <a:rPr lang="en-US" altLang="zh-CN" b="1" dirty="0" err="1" smtClean="0">
                <a:solidFill>
                  <a:srgbClr val="FFFF00"/>
                </a:solidFill>
                <a:latin typeface="Times New Roman" pitchFamily="18" charset="0"/>
                <a:ea typeface="SimSun" pitchFamily="2" charset="-122"/>
                <a:cs typeface="Times New Roman" pitchFamily="18" charset="0"/>
              </a:rPr>
              <a:t>hỏi</a:t>
            </a:r>
            <a:r>
              <a:rPr lang="en-US" altLang="zh-CN" b="1" dirty="0" smtClean="0">
                <a:solidFill>
                  <a:srgbClr val="FFFF00"/>
                </a:solidFill>
                <a:latin typeface="Times New Roman" pitchFamily="18" charset="0"/>
                <a:ea typeface="SimSun" pitchFamily="2" charset="-122"/>
                <a:cs typeface="Times New Roman" pitchFamily="18" charset="0"/>
              </a:rPr>
              <a:t>, “</a:t>
            </a:r>
            <a:r>
              <a:rPr lang="en-US" altLang="zh-CN" b="1" i="1" dirty="0" err="1" smtClean="0">
                <a:solidFill>
                  <a:srgbClr val="FFFF00"/>
                </a:solidFill>
                <a:latin typeface="Times New Roman" pitchFamily="18" charset="0"/>
                <a:ea typeface="SimSun" pitchFamily="2" charset="-122"/>
                <a:cs typeface="Times New Roman" pitchFamily="18" charset="0"/>
              </a:rPr>
              <a:t>Đúng</a:t>
            </a:r>
            <a:r>
              <a:rPr lang="en-US" altLang="zh-CN" b="1" i="1" dirty="0" smtClean="0">
                <a:solidFill>
                  <a:srgbClr val="FFFF00"/>
                </a:solidFill>
                <a:latin typeface="Times New Roman" pitchFamily="18" charset="0"/>
                <a:ea typeface="SimSun" pitchFamily="2" charset="-122"/>
                <a:cs typeface="Times New Roman" pitchFamily="18" charset="0"/>
              </a:rPr>
              <a:t>, </a:t>
            </a:r>
            <a:r>
              <a:rPr lang="en-US" altLang="zh-CN" b="1" i="1" dirty="0" err="1" smtClean="0">
                <a:solidFill>
                  <a:srgbClr val="FFFF00"/>
                </a:solidFill>
                <a:latin typeface="Times New Roman" pitchFamily="18" charset="0"/>
                <a:ea typeface="SimSun" pitchFamily="2" charset="-122"/>
                <a:cs typeface="Times New Roman" pitchFamily="18" charset="0"/>
              </a:rPr>
              <a:t>Ngài</a:t>
            </a:r>
            <a:r>
              <a:rPr lang="en-US" altLang="zh-CN" b="1" i="1" dirty="0" smtClean="0">
                <a:solidFill>
                  <a:srgbClr val="FFFF00"/>
                </a:solidFill>
                <a:latin typeface="Times New Roman" pitchFamily="18" charset="0"/>
                <a:ea typeface="SimSun" pitchFamily="2" charset="-122"/>
                <a:cs typeface="Times New Roman" pitchFamily="18" charset="0"/>
              </a:rPr>
              <a:t> </a:t>
            </a:r>
            <a:r>
              <a:rPr lang="en-US" altLang="zh-CN" b="1" i="1" dirty="0" err="1" smtClean="0">
                <a:solidFill>
                  <a:srgbClr val="FFFF00"/>
                </a:solidFill>
                <a:latin typeface="Times New Roman" pitchFamily="18" charset="0"/>
                <a:ea typeface="SimSun" pitchFamily="2" charset="-122"/>
                <a:cs typeface="Times New Roman" pitchFamily="18" charset="0"/>
              </a:rPr>
              <a:t>là</a:t>
            </a:r>
            <a:r>
              <a:rPr lang="en-US" altLang="zh-CN" b="1" i="1" dirty="0" smtClean="0">
                <a:solidFill>
                  <a:srgbClr val="FFFF00"/>
                </a:solidFill>
                <a:latin typeface="Times New Roman" pitchFamily="18" charset="0"/>
                <a:ea typeface="SimSun" pitchFamily="2" charset="-122"/>
                <a:cs typeface="Times New Roman" pitchFamily="18" charset="0"/>
              </a:rPr>
              <a:t> </a:t>
            </a:r>
            <a:r>
              <a:rPr lang="en-US" altLang="zh-CN" b="1" i="1" dirty="0" err="1" smtClean="0">
                <a:solidFill>
                  <a:srgbClr val="FFFF00"/>
                </a:solidFill>
                <a:latin typeface="Times New Roman" pitchFamily="18" charset="0"/>
                <a:ea typeface="SimSun" pitchFamily="2" charset="-122"/>
                <a:cs typeface="Times New Roman" pitchFamily="18" charset="0"/>
              </a:rPr>
              <a:t>Đấng</a:t>
            </a:r>
            <a:r>
              <a:rPr lang="en-US" altLang="zh-CN" b="1" i="1" dirty="0" smtClean="0">
                <a:solidFill>
                  <a:srgbClr val="FFFF00"/>
                </a:solidFill>
                <a:latin typeface="Times New Roman" pitchFamily="18" charset="0"/>
                <a:ea typeface="SimSun" pitchFamily="2" charset="-122"/>
                <a:cs typeface="Times New Roman" pitchFamily="18" charset="0"/>
              </a:rPr>
              <a:t> </a:t>
            </a:r>
            <a:r>
              <a:rPr lang="en-US" altLang="zh-CN" b="1" i="1" dirty="0" err="1" smtClean="0">
                <a:solidFill>
                  <a:srgbClr val="FFFF00"/>
                </a:solidFill>
                <a:latin typeface="Times New Roman" pitchFamily="18" charset="0"/>
                <a:ea typeface="SimSun" pitchFamily="2" charset="-122"/>
                <a:cs typeface="Times New Roman" pitchFamily="18" charset="0"/>
              </a:rPr>
              <a:t>Mêsia</a:t>
            </a:r>
            <a:r>
              <a:rPr lang="en-US" altLang="zh-CN" b="1" i="1" dirty="0" smtClean="0">
                <a:solidFill>
                  <a:srgbClr val="FFFF00"/>
                </a:solidFill>
                <a:latin typeface="Times New Roman" pitchFamily="18" charset="0"/>
                <a:ea typeface="SimSun" pitchFamily="2" charset="-122"/>
                <a:cs typeface="Times New Roman" pitchFamily="18" charset="0"/>
              </a:rPr>
              <a:t>, </a:t>
            </a:r>
            <a:r>
              <a:rPr lang="en-US" altLang="zh-CN" b="1" i="1" dirty="0" err="1" smtClean="0">
                <a:solidFill>
                  <a:srgbClr val="FFFF00"/>
                </a:solidFill>
                <a:latin typeface="Times New Roman" pitchFamily="18" charset="0"/>
                <a:ea typeface="SimSun" pitchFamily="2" charset="-122"/>
                <a:cs typeface="Times New Roman" pitchFamily="18" charset="0"/>
              </a:rPr>
              <a:t>nhưng</a:t>
            </a:r>
            <a:r>
              <a:rPr lang="en-US" altLang="zh-CN" b="1" i="1" dirty="0" smtClean="0">
                <a:solidFill>
                  <a:srgbClr val="FFFF00"/>
                </a:solidFill>
                <a:latin typeface="Times New Roman" pitchFamily="18" charset="0"/>
                <a:ea typeface="SimSun" pitchFamily="2" charset="-122"/>
                <a:cs typeface="Times New Roman" pitchFamily="18" charset="0"/>
              </a:rPr>
              <a:t> </a:t>
            </a:r>
            <a:r>
              <a:rPr lang="en-US" altLang="zh-CN" b="1" i="1" dirty="0" err="1" smtClean="0">
                <a:solidFill>
                  <a:srgbClr val="FFFF00"/>
                </a:solidFill>
                <a:latin typeface="Times New Roman" pitchFamily="18" charset="0"/>
                <a:ea typeface="SimSun" pitchFamily="2" charset="-122"/>
                <a:cs typeface="Times New Roman" pitchFamily="18" charset="0"/>
              </a:rPr>
              <a:t>vương</a:t>
            </a:r>
            <a:r>
              <a:rPr lang="en-US" altLang="zh-CN" b="1" i="1" dirty="0" smtClean="0">
                <a:solidFill>
                  <a:srgbClr val="FFFF00"/>
                </a:solidFill>
                <a:latin typeface="Times New Roman" pitchFamily="18" charset="0"/>
                <a:ea typeface="SimSun" pitchFamily="2" charset="-122"/>
                <a:cs typeface="Times New Roman" pitchFamily="18" charset="0"/>
              </a:rPr>
              <a:t> </a:t>
            </a:r>
            <a:r>
              <a:rPr lang="en-US" altLang="zh-CN" b="1" i="1" dirty="0" err="1" smtClean="0">
                <a:solidFill>
                  <a:srgbClr val="FFFF00"/>
                </a:solidFill>
                <a:latin typeface="Times New Roman" pitchFamily="18" charset="0"/>
                <a:ea typeface="SimSun" pitchFamily="2" charset="-122"/>
                <a:cs typeface="Times New Roman" pitchFamily="18" charset="0"/>
              </a:rPr>
              <a:t>quốc</a:t>
            </a:r>
            <a:r>
              <a:rPr lang="en-US" altLang="zh-CN" b="1" i="1" dirty="0" smtClean="0">
                <a:solidFill>
                  <a:srgbClr val="FFFF00"/>
                </a:solidFill>
                <a:latin typeface="Times New Roman" pitchFamily="18" charset="0"/>
                <a:ea typeface="SimSun" pitchFamily="2" charset="-122"/>
                <a:cs typeface="Times New Roman" pitchFamily="18" charset="0"/>
              </a:rPr>
              <a:t> </a:t>
            </a:r>
            <a:r>
              <a:rPr lang="en-US" altLang="zh-CN" b="1" i="1" dirty="0" err="1" smtClean="0">
                <a:solidFill>
                  <a:srgbClr val="FFFF00"/>
                </a:solidFill>
                <a:latin typeface="Times New Roman" pitchFamily="18" charset="0"/>
                <a:ea typeface="SimSun" pitchFamily="2" charset="-122"/>
                <a:cs typeface="Times New Roman" pitchFamily="18" charset="0"/>
              </a:rPr>
              <a:t>đã</a:t>
            </a:r>
            <a:r>
              <a:rPr lang="en-US" altLang="zh-CN" b="1" i="1" dirty="0" smtClean="0">
                <a:solidFill>
                  <a:srgbClr val="FFFF00"/>
                </a:solidFill>
                <a:latin typeface="Times New Roman" pitchFamily="18" charset="0"/>
                <a:ea typeface="SimSun" pitchFamily="2" charset="-122"/>
                <a:cs typeface="Times New Roman" pitchFamily="18" charset="0"/>
              </a:rPr>
              <a:t> </a:t>
            </a:r>
            <a:r>
              <a:rPr lang="en-US" altLang="zh-CN" b="1" i="1" dirty="0" err="1" smtClean="0">
                <a:solidFill>
                  <a:srgbClr val="FFFF00"/>
                </a:solidFill>
                <a:latin typeface="Times New Roman" pitchFamily="18" charset="0"/>
                <a:ea typeface="SimSun" pitchFamily="2" charset="-122"/>
                <a:cs typeface="Times New Roman" pitchFamily="18" charset="0"/>
              </a:rPr>
              <a:t>hứa</a:t>
            </a:r>
            <a:r>
              <a:rPr lang="en-US" altLang="zh-CN" b="1" i="1" dirty="0" smtClean="0">
                <a:solidFill>
                  <a:srgbClr val="FFFF00"/>
                </a:solidFill>
                <a:latin typeface="Times New Roman" pitchFamily="18" charset="0"/>
                <a:ea typeface="SimSun" pitchFamily="2" charset="-122"/>
                <a:cs typeface="Times New Roman" pitchFamily="18" charset="0"/>
              </a:rPr>
              <a:t> ở </a:t>
            </a:r>
            <a:r>
              <a:rPr lang="en-US" altLang="zh-CN" b="1" i="1" dirty="0" err="1" smtClean="0">
                <a:solidFill>
                  <a:srgbClr val="FFFF00"/>
                </a:solidFill>
                <a:latin typeface="Times New Roman" pitchFamily="18" charset="0"/>
                <a:ea typeface="SimSun" pitchFamily="2" charset="-122"/>
                <a:cs typeface="Times New Roman" pitchFamily="18" charset="0"/>
              </a:rPr>
              <a:t>đâu</a:t>
            </a:r>
            <a:r>
              <a:rPr lang="en-US" altLang="zh-CN" b="1" i="1" dirty="0" smtClean="0">
                <a:solidFill>
                  <a:srgbClr val="FFFF00"/>
                </a:solidFill>
                <a:latin typeface="Times New Roman" pitchFamily="18" charset="0"/>
                <a:ea typeface="SimSun" pitchFamily="2" charset="-122"/>
                <a:cs typeface="Times New Roman" pitchFamily="18" charset="0"/>
              </a:rPr>
              <a:t>?” </a:t>
            </a:r>
            <a:r>
              <a:rPr lang="en-US" altLang="zh-CN" b="1" dirty="0" smtClean="0">
                <a:solidFill>
                  <a:srgbClr val="FFFF00"/>
                </a:solidFill>
                <a:latin typeface="Times New Roman" pitchFamily="18" charset="0"/>
                <a:ea typeface="SimSun" pitchFamily="2" charset="-122"/>
                <a:cs typeface="Times New Roman" pitchFamily="18" charset="0"/>
              </a:rPr>
              <a:t> (Mat 11-28)</a:t>
            </a:r>
          </a:p>
          <a:p>
            <a:pPr marL="465138" indent="-465138" eaLnBrk="1" hangingPunct="1">
              <a:lnSpc>
                <a:spcPct val="90000"/>
              </a:lnSpc>
              <a:buFont typeface="Wingdings" pitchFamily="2" charset="2"/>
              <a:buNone/>
              <a:defRPr/>
            </a:pPr>
            <a:r>
              <a:rPr lang="en-US" altLang="zh-CN" dirty="0" err="1" smtClean="0">
                <a:solidFill>
                  <a:srgbClr val="FFFF00"/>
                </a:solidFill>
                <a:ea typeface="SimSun" pitchFamily="2" charset="-122"/>
                <a:cs typeface="Times New Roman" pitchFamily="18" charset="0"/>
              </a:rPr>
              <a:t>Đáp</a:t>
            </a:r>
            <a:r>
              <a:rPr lang="en-US" altLang="zh-CN" dirty="0" smtClean="0">
                <a:ea typeface="SimSun" pitchFamily="2" charset="-122"/>
                <a:cs typeface="Times New Roman" pitchFamily="18" charset="0"/>
              </a:rPr>
              <a:t>:</a:t>
            </a:r>
          </a:p>
          <a:p>
            <a:pPr marL="465138" indent="-465138" eaLnBrk="1" hangingPunct="1">
              <a:lnSpc>
                <a:spcPct val="90000"/>
              </a:lnSpc>
              <a:defRPr/>
            </a:pPr>
            <a:r>
              <a:rPr lang="en-US" altLang="zh-CN" dirty="0" smtClean="0">
                <a:ea typeface="SimSun" pitchFamily="2" charset="-122"/>
                <a:cs typeface="Times New Roman" pitchFamily="18" charset="0"/>
              </a:rPr>
              <a:t>Israel </a:t>
            </a:r>
            <a:r>
              <a:rPr lang="en-US" altLang="zh-CN" dirty="0" err="1" smtClean="0">
                <a:ea typeface="SimSun" pitchFamily="2" charset="-122"/>
                <a:cs typeface="Times New Roman" pitchFamily="18" charset="0"/>
              </a:rPr>
              <a:t>khước</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từ</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Đấng</a:t>
            </a:r>
            <a:r>
              <a:rPr lang="en-US" altLang="zh-CN" dirty="0" smtClean="0">
                <a:ea typeface="SimSun" pitchFamily="2" charset="-122"/>
                <a:cs typeface="Times New Roman" pitchFamily="18" charset="0"/>
              </a:rPr>
              <a:t> Christ </a:t>
            </a:r>
            <a:r>
              <a:rPr lang="en-US" altLang="zh-CN" dirty="0" err="1" smtClean="0">
                <a:ea typeface="SimSun" pitchFamily="2" charset="-122"/>
                <a:cs typeface="Times New Roman" pitchFamily="18" charset="0"/>
              </a:rPr>
              <a:t>là</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Mêsia</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nên</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bây</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giờ</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Ngài</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có</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thẩm</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quyền</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trên</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Hội</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Thánh</a:t>
            </a:r>
            <a:r>
              <a:rPr lang="en-US" altLang="zh-CN" dirty="0" smtClean="0">
                <a:ea typeface="SimSun" pitchFamily="2" charset="-122"/>
                <a:cs typeface="Times New Roman" pitchFamily="18" charset="0"/>
              </a:rPr>
              <a:t> (11:2-16:12)</a:t>
            </a:r>
          </a:p>
          <a:p>
            <a:pPr marL="465138" indent="-465138" eaLnBrk="1" hangingPunct="1">
              <a:lnSpc>
                <a:spcPct val="90000"/>
              </a:lnSpc>
              <a:defRPr/>
            </a:pPr>
            <a:r>
              <a:rPr lang="en-US" altLang="zh-CN" dirty="0" err="1" smtClean="0">
                <a:ea typeface="SimSun" pitchFamily="2" charset="-122"/>
                <a:cs typeface="Times New Roman" pitchFamily="18" charset="0"/>
              </a:rPr>
              <a:t>Chúa</a:t>
            </a:r>
            <a:r>
              <a:rPr lang="en-US" altLang="zh-CN" dirty="0" smtClean="0">
                <a:ea typeface="SimSun" pitchFamily="2" charset="-122"/>
                <a:cs typeface="Times New Roman" pitchFamily="18" charset="0"/>
              </a:rPr>
              <a:t> Jesus </a:t>
            </a:r>
            <a:r>
              <a:rPr lang="en-US" altLang="zh-CN" dirty="0" err="1" smtClean="0">
                <a:ea typeface="SimSun" pitchFamily="2" charset="-122"/>
                <a:cs typeface="Times New Roman" pitchFamily="18" charset="0"/>
              </a:rPr>
              <a:t>chuẩn</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bị</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các</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môn</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đồ</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cho</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những</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vấn</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đề</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của</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Hội</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Thánh</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vì</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vương</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quốc</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bị</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hoãn</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lại</a:t>
            </a:r>
            <a:r>
              <a:rPr lang="en-US" altLang="zh-CN" dirty="0" smtClean="0">
                <a:ea typeface="SimSun" pitchFamily="2" charset="-122"/>
                <a:cs typeface="Times New Roman" pitchFamily="18" charset="0"/>
              </a:rPr>
              <a:t> (17:14-20:34)</a:t>
            </a:r>
          </a:p>
          <a:p>
            <a:pPr marL="465138" indent="-465138" eaLnBrk="1" hangingPunct="1">
              <a:lnSpc>
                <a:spcPct val="90000"/>
              </a:lnSpc>
              <a:defRPr/>
            </a:pPr>
            <a:r>
              <a:rPr lang="en-US" altLang="zh-CN" dirty="0" smtClean="0">
                <a:ea typeface="SimSun" pitchFamily="2" charset="-122"/>
                <a:cs typeface="Times New Roman" pitchFamily="18" charset="0"/>
              </a:rPr>
              <a:t>Israel </a:t>
            </a:r>
            <a:r>
              <a:rPr lang="en-US" altLang="zh-CN" dirty="0" err="1" smtClean="0">
                <a:ea typeface="SimSun" pitchFamily="2" charset="-122"/>
                <a:cs typeface="Times New Roman" pitchFamily="18" charset="0"/>
              </a:rPr>
              <a:t>khước</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từ</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Ngài</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là</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Đấng</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Mêsia</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nhưng</a:t>
            </a:r>
            <a:r>
              <a:rPr lang="en-US" altLang="zh-CN" dirty="0" smtClean="0">
                <a:ea typeface="SimSun" pitchFamily="2" charset="-122"/>
                <a:cs typeface="Times New Roman" pitchFamily="18" charset="0"/>
              </a:rPr>
              <a:t> </a:t>
            </a:r>
            <a:r>
              <a:rPr lang="vi-VN" altLang="zh-CN" dirty="0" smtClean="0">
                <a:ea typeface="SimSun" pitchFamily="2" charset="-122"/>
                <a:cs typeface="Times New Roman" pitchFamily="18" charset="0"/>
              </a:rPr>
              <a:t>Đức Chúa Trời</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trong</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sự</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tể</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trị</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dùng</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điều</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này</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để</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trả</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giá</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cho</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tội</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lỗi</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của</a:t>
            </a:r>
            <a:r>
              <a:rPr lang="en-US" altLang="zh-CN" dirty="0" smtClean="0">
                <a:ea typeface="SimSun" pitchFamily="2" charset="-122"/>
                <a:cs typeface="Times New Roman" pitchFamily="18" charset="0"/>
              </a:rPr>
              <a:t> con </a:t>
            </a:r>
            <a:r>
              <a:rPr lang="en-US" altLang="zh-CN" dirty="0" err="1" smtClean="0">
                <a:ea typeface="SimSun" pitchFamily="2" charset="-122"/>
                <a:cs typeface="Times New Roman" pitchFamily="18" charset="0"/>
              </a:rPr>
              <a:t>người</a:t>
            </a:r>
            <a:r>
              <a:rPr lang="en-US" altLang="zh-CN" dirty="0" smtClean="0">
                <a:ea typeface="SimSun" pitchFamily="2" charset="-122"/>
                <a:cs typeface="Times New Roman" pitchFamily="18" charset="0"/>
              </a:rPr>
              <a:t> (21-27).</a:t>
            </a:r>
          </a:p>
          <a:p>
            <a:pPr marL="465138" indent="-465138" eaLnBrk="1" hangingPunct="1">
              <a:lnSpc>
                <a:spcPct val="90000"/>
              </a:lnSpc>
              <a:defRPr/>
            </a:pPr>
            <a:r>
              <a:rPr lang="en-US" altLang="zh-CN" dirty="0" err="1" smtClean="0">
                <a:ea typeface="SimSun" pitchFamily="2" charset="-122"/>
                <a:cs typeface="Times New Roman" pitchFamily="18" charset="0"/>
              </a:rPr>
              <a:t>Đấng</a:t>
            </a:r>
            <a:r>
              <a:rPr lang="en-US" altLang="zh-CN" dirty="0" smtClean="0">
                <a:ea typeface="SimSun" pitchFamily="2" charset="-122"/>
                <a:cs typeface="Times New Roman" pitchFamily="18" charset="0"/>
              </a:rPr>
              <a:t> Christ </a:t>
            </a:r>
            <a:r>
              <a:rPr lang="en-US" altLang="zh-CN" dirty="0" err="1" smtClean="0">
                <a:ea typeface="SimSun" pitchFamily="2" charset="-122"/>
                <a:cs typeface="Times New Roman" pitchFamily="18" charset="0"/>
              </a:rPr>
              <a:t>đánh</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bại</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sự</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chết</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cho</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thấy</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thẩm</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quyền</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Mêsia</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của</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Ngài</a:t>
            </a:r>
            <a:r>
              <a:rPr lang="en-US" altLang="zh-CN" dirty="0" smtClean="0">
                <a:ea typeface="SimSun" pitchFamily="2" charset="-122"/>
                <a:cs typeface="Times New Roman" pitchFamily="18" charset="0"/>
              </a:rPr>
              <a:t> &amp; </a:t>
            </a:r>
            <a:r>
              <a:rPr lang="en-US" altLang="zh-CN" dirty="0" err="1" smtClean="0">
                <a:ea typeface="SimSun" pitchFamily="2" charset="-122"/>
                <a:cs typeface="Times New Roman" pitchFamily="18" charset="0"/>
              </a:rPr>
              <a:t>khả</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năng</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đem</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lại</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vương</a:t>
            </a:r>
            <a:r>
              <a:rPr lang="en-US" altLang="zh-CN" dirty="0" smtClean="0">
                <a:ea typeface="SimSun" pitchFamily="2" charset="-122"/>
                <a:cs typeface="Times New Roman" pitchFamily="18" charset="0"/>
              </a:rPr>
              <a:t> </a:t>
            </a:r>
            <a:r>
              <a:rPr lang="en-US" altLang="zh-CN" dirty="0" err="1" smtClean="0">
                <a:ea typeface="SimSun" pitchFamily="2" charset="-122"/>
                <a:cs typeface="Times New Roman" pitchFamily="18" charset="0"/>
              </a:rPr>
              <a:t>quốc</a:t>
            </a:r>
            <a:r>
              <a:rPr lang="en-US" altLang="zh-CN" dirty="0" smtClean="0">
                <a:ea typeface="SimSun" pitchFamily="2" charset="-122"/>
                <a:cs typeface="Times New Roman" pitchFamily="18" charset="0"/>
              </a:rPr>
              <a:t> (28). </a:t>
            </a:r>
            <a:endParaRPr lang="en-US" dirty="0" smtClean="0">
              <a:ea typeface="SimSun" pitchFamily="2" charset="-122"/>
              <a:cs typeface="Times New Roman" pitchFamily="18" charset="0"/>
            </a:endParaRPr>
          </a:p>
        </p:txBody>
      </p:sp>
      <p:sp>
        <p:nvSpPr>
          <p:cNvPr id="11269" name="Text Box 5"/>
          <p:cNvSpPr txBox="1">
            <a:spLocks noChangeArrowheads="1"/>
          </p:cNvSpPr>
          <p:nvPr/>
        </p:nvSpPr>
        <p:spPr bwMode="auto">
          <a:xfrm>
            <a:off x="8578850" y="152400"/>
            <a:ext cx="488950" cy="457200"/>
          </a:xfrm>
          <a:prstGeom prst="rect">
            <a:avLst/>
          </a:prstGeom>
          <a:noFill/>
          <a:ln w="12700" cap="sq">
            <a:noFill/>
            <a:miter lim="800000"/>
            <a:headEnd type="none" w="sm" len="sm"/>
            <a:tailEnd type="none" w="sm" len="sm"/>
          </a:ln>
        </p:spPr>
        <p:txBody>
          <a:bodyPr wrap="none">
            <a:spAutoFit/>
          </a:bodyPr>
          <a:lstStyle/>
          <a:p>
            <a:pPr algn="ctr"/>
            <a:r>
              <a:rPr lang="en-US"/>
              <a:t>10</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2">
                                            <p:txEl>
                                              <p:pRg st="1" end="1"/>
                                            </p:txEl>
                                          </p:spTgt>
                                        </p:tgtEl>
                                        <p:attrNameLst>
                                          <p:attrName>style.visibility</p:attrName>
                                        </p:attrNameLst>
                                      </p:cBhvr>
                                      <p:to>
                                        <p:strVal val="visible"/>
                                      </p:to>
                                    </p:set>
                                    <p:anim calcmode="lin" valueType="num">
                                      <p:cBhvr additive="base">
                                        <p:cTn id="13" dur="500" fill="hold"/>
                                        <p:tgtEl>
                                          <p:spTgt spid="1741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412">
                                            <p:txEl>
                                              <p:pRg st="2" end="2"/>
                                            </p:txEl>
                                          </p:spTgt>
                                        </p:tgtEl>
                                        <p:attrNameLst>
                                          <p:attrName>style.visibility</p:attrName>
                                        </p:attrNameLst>
                                      </p:cBhvr>
                                      <p:to>
                                        <p:strVal val="visible"/>
                                      </p:to>
                                    </p:set>
                                    <p:anim calcmode="lin" valueType="num">
                                      <p:cBhvr additive="base">
                                        <p:cTn id="19" dur="500" fill="hold"/>
                                        <p:tgtEl>
                                          <p:spTgt spid="1741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4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412">
                                            <p:txEl>
                                              <p:pRg st="3" end="3"/>
                                            </p:txEl>
                                          </p:spTgt>
                                        </p:tgtEl>
                                        <p:attrNameLst>
                                          <p:attrName>style.visibility</p:attrName>
                                        </p:attrNameLst>
                                      </p:cBhvr>
                                      <p:to>
                                        <p:strVal val="visible"/>
                                      </p:to>
                                    </p:set>
                                    <p:anim calcmode="lin" valueType="num">
                                      <p:cBhvr additive="base">
                                        <p:cTn id="25" dur="500" fill="hold"/>
                                        <p:tgtEl>
                                          <p:spTgt spid="1741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412">
                                            <p:txEl>
                                              <p:pRg st="4" end="4"/>
                                            </p:txEl>
                                          </p:spTgt>
                                        </p:tgtEl>
                                        <p:attrNameLst>
                                          <p:attrName>style.visibility</p:attrName>
                                        </p:attrNameLst>
                                      </p:cBhvr>
                                      <p:to>
                                        <p:strVal val="visible"/>
                                      </p:to>
                                    </p:set>
                                    <p:anim calcmode="lin" valueType="num">
                                      <p:cBhvr additive="base">
                                        <p:cTn id="31" dur="500" fill="hold"/>
                                        <p:tgtEl>
                                          <p:spTgt spid="17412">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7412">
                                            <p:txEl>
                                              <p:pRg st="5" end="5"/>
                                            </p:txEl>
                                          </p:spTgt>
                                        </p:tgtEl>
                                        <p:attrNameLst>
                                          <p:attrName>style.visibility</p:attrName>
                                        </p:attrNameLst>
                                      </p:cBhvr>
                                      <p:to>
                                        <p:strVal val="visible"/>
                                      </p:to>
                                    </p:set>
                                    <p:anim calcmode="lin" valueType="num">
                                      <p:cBhvr additive="base">
                                        <p:cTn id="37" dur="500" fill="hold"/>
                                        <p:tgtEl>
                                          <p:spTgt spid="17412">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741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21858" name="Text Box 3"/>
          <p:cNvSpPr txBox="1">
            <a:spLocks noChangeArrowheads="1"/>
          </p:cNvSpPr>
          <p:nvPr/>
        </p:nvSpPr>
        <p:spPr bwMode="auto">
          <a:xfrm>
            <a:off x="8410575" y="44450"/>
            <a:ext cx="69850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78a</a:t>
            </a:r>
            <a:endParaRPr lang="en-US">
              <a:solidFill>
                <a:srgbClr val="000000"/>
              </a:solidFill>
              <a:latin typeface="Arial" pitchFamily="34" charset="0"/>
              <a:cs typeface="Arial" pitchFamily="34" charset="0"/>
            </a:endParaRPr>
          </a:p>
        </p:txBody>
      </p:sp>
      <p:pic>
        <p:nvPicPr>
          <p:cNvPr id="121859" name="Picture 4" descr="bs00559_"/>
          <p:cNvPicPr>
            <a:picLocks noChangeAspect="1" noChangeArrowheads="1"/>
          </p:cNvPicPr>
          <p:nvPr/>
        </p:nvPicPr>
        <p:blipFill>
          <a:blip r:embed="rId4" cstate="print"/>
          <a:srcRect/>
          <a:stretch>
            <a:fillRect/>
          </a:stretch>
        </p:blipFill>
        <p:spPr bwMode="auto">
          <a:xfrm>
            <a:off x="3348038" y="1628775"/>
            <a:ext cx="5095875" cy="5229225"/>
          </a:xfrm>
          <a:prstGeom prst="rect">
            <a:avLst/>
          </a:prstGeom>
          <a:noFill/>
          <a:ln w="9525">
            <a:noFill/>
            <a:miter lim="800000"/>
            <a:headEnd/>
            <a:tailEnd/>
          </a:ln>
        </p:spPr>
      </p:pic>
      <p:sp>
        <p:nvSpPr>
          <p:cNvPr id="183300" name="Rectangle 5"/>
          <p:cNvSpPr>
            <a:spLocks noGrp="1" noChangeArrowheads="1"/>
          </p:cNvSpPr>
          <p:nvPr>
            <p:ph type="title" idx="4294967295"/>
          </p:nvPr>
        </p:nvSpPr>
        <p:spPr>
          <a:xfrm>
            <a:off x="0" y="92075"/>
            <a:ext cx="5761038" cy="1662113"/>
          </a:xfrm>
          <a:solidFill>
            <a:schemeClr val="bg1"/>
          </a:solidFill>
          <a:ln w="76200">
            <a:solidFill>
              <a:srgbClr val="008000"/>
            </a:solidFill>
          </a:ln>
        </p:spPr>
        <p:txBody>
          <a:bodyPr>
            <a:spAutoFit/>
          </a:bodyPr>
          <a:lstStyle/>
          <a:p>
            <a:pPr algn="ctr" eaLnBrk="1" hangingPunct="1">
              <a:defRPr/>
            </a:pPr>
            <a:r>
              <a:rPr lang="en-US" sz="3600" b="1" dirty="0" err="1" smtClean="0">
                <a:solidFill>
                  <a:schemeClr val="tx1"/>
                </a:solidFill>
                <a:effectLst>
                  <a:outerShdw blurRad="38100" dist="38100" dir="2700000" algn="tl">
                    <a:srgbClr val="C0C0C0"/>
                  </a:outerShdw>
                </a:effectLst>
                <a:cs typeface="Arial" pitchFamily="34" charset="0"/>
              </a:rPr>
              <a:t>Dấu</a:t>
            </a: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hiệu</a:t>
            </a: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cho</a:t>
            </a: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thấy</a:t>
            </a: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Mathiơ</a:t>
            </a: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viết</a:t>
            </a:r>
            <a:r>
              <a:rPr lang="en-US" sz="3600" b="1" dirty="0" smtClean="0">
                <a:solidFill>
                  <a:schemeClr val="tx1"/>
                </a:solidFill>
                <a:effectLst>
                  <a:outerShdw blurRad="38100" dist="38100" dir="2700000" algn="tl">
                    <a:srgbClr val="C0C0C0"/>
                  </a:outerShdw>
                </a:effectLst>
                <a:cs typeface="Arial" pitchFamily="34" charset="0"/>
              </a:rPr>
              <a:t/>
            </a:r>
            <a:br>
              <a:rPr lang="en-US" sz="3600" b="1" dirty="0" smtClean="0">
                <a:solidFill>
                  <a:schemeClr val="tx1"/>
                </a:solidFill>
                <a:effectLst>
                  <a:outerShdw blurRad="38100" dist="38100" dir="2700000" algn="tl">
                    <a:srgbClr val="C0C0C0"/>
                  </a:outerShdw>
                </a:effectLst>
                <a:cs typeface="Arial" pitchFamily="34" charset="0"/>
              </a:rPr>
            </a:b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Phúc</a:t>
            </a: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Âm</a:t>
            </a: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đầu</a:t>
            </a: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tiên</a:t>
            </a:r>
            <a:endParaRPr lang="en-US" sz="3600" b="1" dirty="0" smtClean="0">
              <a:solidFill>
                <a:schemeClr val="tx1"/>
              </a:solidFill>
              <a:effectLst>
                <a:outerShdw blurRad="38100" dist="38100" dir="2700000" algn="tl">
                  <a:srgbClr val="C0C0C0"/>
                </a:outerShdw>
              </a:effectLst>
              <a:cs typeface="Arial" pitchFamily="34" charset="0"/>
            </a:endParaRPr>
          </a:p>
        </p:txBody>
      </p:sp>
    </p:spTree>
    <p:extLst>
      <p:ext uri="{BB962C8B-B14F-4D97-AF65-F5344CB8AC3E}">
        <p14:creationId xmlns:p14="http://schemas.microsoft.com/office/powerpoint/2010/main" val="128132867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22882" name="Picture 8" descr="eusebius.jpg"/>
          <p:cNvPicPr>
            <a:picLocks noChangeAspect="1"/>
          </p:cNvPicPr>
          <p:nvPr/>
        </p:nvPicPr>
        <p:blipFill>
          <a:blip r:embed="rId4" cstate="print"/>
          <a:srcRect/>
          <a:stretch>
            <a:fillRect/>
          </a:stretch>
        </p:blipFill>
        <p:spPr bwMode="auto">
          <a:xfrm>
            <a:off x="6011863" y="1412875"/>
            <a:ext cx="2952750" cy="3960813"/>
          </a:xfrm>
          <a:prstGeom prst="rect">
            <a:avLst/>
          </a:prstGeom>
          <a:noFill/>
          <a:ln w="9525">
            <a:noFill/>
            <a:miter lim="800000"/>
            <a:headEnd/>
            <a:tailEnd/>
          </a:ln>
        </p:spPr>
      </p:pic>
      <p:sp>
        <p:nvSpPr>
          <p:cNvPr id="122883" name="Text Box 3"/>
          <p:cNvSpPr txBox="1">
            <a:spLocks noChangeArrowheads="1"/>
          </p:cNvSpPr>
          <p:nvPr/>
        </p:nvSpPr>
        <p:spPr bwMode="auto">
          <a:xfrm>
            <a:off x="8410575" y="44450"/>
            <a:ext cx="69850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78a</a:t>
            </a:r>
            <a:endParaRPr lang="en-US">
              <a:solidFill>
                <a:srgbClr val="000000"/>
              </a:solidFill>
              <a:latin typeface="Arial" pitchFamily="34" charset="0"/>
              <a:cs typeface="Arial" pitchFamily="34" charset="0"/>
            </a:endParaRPr>
          </a:p>
        </p:txBody>
      </p:sp>
      <p:sp>
        <p:nvSpPr>
          <p:cNvPr id="183300" name="Rectangle 5"/>
          <p:cNvSpPr>
            <a:spLocks noGrp="1" noChangeArrowheads="1"/>
          </p:cNvSpPr>
          <p:nvPr>
            <p:ph type="title" idx="4294967295"/>
          </p:nvPr>
        </p:nvSpPr>
        <p:spPr>
          <a:xfrm>
            <a:off x="0" y="127000"/>
            <a:ext cx="8077200" cy="1046163"/>
          </a:xfrm>
          <a:solidFill>
            <a:schemeClr val="bg1"/>
          </a:solidFill>
        </p:spPr>
        <p:txBody>
          <a:bodyPr wrap="square">
            <a:spAutoFit/>
          </a:bodyPr>
          <a:lstStyle/>
          <a:p>
            <a:pPr algn="ctr" eaLnBrk="1" hangingPunct="1">
              <a:defRPr/>
            </a:pPr>
            <a:r>
              <a:rPr lang="en-US" sz="3600" b="1" dirty="0" err="1" smtClean="0">
                <a:solidFill>
                  <a:schemeClr val="tx1"/>
                </a:solidFill>
                <a:effectLst>
                  <a:outerShdw blurRad="38100" dist="38100" dir="2700000" algn="tl">
                    <a:srgbClr val="C0C0C0"/>
                  </a:outerShdw>
                </a:effectLst>
                <a:cs typeface="Arial" pitchFamily="34" charset="0"/>
              </a:rPr>
              <a:t>Ngoại</a:t>
            </a: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chứng</a:t>
            </a:r>
            <a:r>
              <a:rPr lang="en-US" sz="3600" b="1" dirty="0" smtClean="0">
                <a:solidFill>
                  <a:schemeClr val="tx1"/>
                </a:solidFill>
                <a:effectLst>
                  <a:outerShdw blurRad="38100" dist="38100" dir="2700000" algn="tl">
                    <a:srgbClr val="C0C0C0"/>
                  </a:outerShdw>
                </a:effectLst>
                <a:cs typeface="Arial" pitchFamily="34" charset="0"/>
              </a:rPr>
              <a:t> #1: </a:t>
            </a:r>
            <a:br>
              <a:rPr lang="en-US" sz="3600" b="1" dirty="0" smtClean="0">
                <a:solidFill>
                  <a:schemeClr val="tx1"/>
                </a:solidFill>
                <a:effectLst>
                  <a:outerShdw blurRad="38100" dist="38100" dir="2700000" algn="tl">
                    <a:srgbClr val="C0C0C0"/>
                  </a:outerShdw>
                </a:effectLst>
                <a:cs typeface="Arial" pitchFamily="34" charset="0"/>
              </a:rPr>
            </a:br>
            <a:r>
              <a:rPr lang="en-US" sz="3200" b="1" dirty="0" err="1" smtClean="0">
                <a:solidFill>
                  <a:schemeClr val="tx1"/>
                </a:solidFill>
                <a:effectLst>
                  <a:outerShdw blurRad="38100" dist="38100" dir="2700000" algn="tl">
                    <a:srgbClr val="C0C0C0"/>
                  </a:outerShdw>
                </a:effectLst>
                <a:cs typeface="Arial" pitchFamily="34" charset="0"/>
              </a:rPr>
              <a:t>Lời</a:t>
            </a:r>
            <a:r>
              <a:rPr lang="en-US" sz="3200" b="1" dirty="0" smtClean="0">
                <a:solidFill>
                  <a:schemeClr val="tx1"/>
                </a:solidFill>
                <a:effectLst>
                  <a:outerShdw blurRad="38100" dist="38100" dir="2700000" algn="tl">
                    <a:srgbClr val="C0C0C0"/>
                  </a:outerShdw>
                </a:effectLst>
                <a:cs typeface="Arial" pitchFamily="34" charset="0"/>
              </a:rPr>
              <a:t> </a:t>
            </a:r>
            <a:r>
              <a:rPr lang="en-US" sz="3200" b="1" dirty="0" err="1" smtClean="0">
                <a:solidFill>
                  <a:schemeClr val="tx1"/>
                </a:solidFill>
                <a:effectLst>
                  <a:outerShdw blurRad="38100" dist="38100" dir="2700000" algn="tl">
                    <a:srgbClr val="C0C0C0"/>
                  </a:outerShdw>
                </a:effectLst>
                <a:cs typeface="Arial" pitchFamily="34" charset="0"/>
              </a:rPr>
              <a:t>chứng</a:t>
            </a:r>
            <a:r>
              <a:rPr lang="en-US" sz="3200" b="1" dirty="0" smtClean="0">
                <a:solidFill>
                  <a:schemeClr val="tx1"/>
                </a:solidFill>
                <a:effectLst>
                  <a:outerShdw blurRad="38100" dist="38100" dir="2700000" algn="tl">
                    <a:srgbClr val="C0C0C0"/>
                  </a:outerShdw>
                </a:effectLst>
                <a:cs typeface="Arial" pitchFamily="34" charset="0"/>
              </a:rPr>
              <a:t> </a:t>
            </a:r>
            <a:r>
              <a:rPr lang="en-US" sz="3200" b="1" dirty="0" err="1" smtClean="0">
                <a:solidFill>
                  <a:schemeClr val="tx1"/>
                </a:solidFill>
                <a:effectLst>
                  <a:outerShdw blurRad="38100" dist="38100" dir="2700000" algn="tl">
                    <a:srgbClr val="C0C0C0"/>
                  </a:outerShdw>
                </a:effectLst>
                <a:cs typeface="Arial" pitchFamily="34" charset="0"/>
              </a:rPr>
              <a:t>của</a:t>
            </a:r>
            <a:r>
              <a:rPr lang="en-US" sz="3200" b="1" dirty="0" smtClean="0">
                <a:solidFill>
                  <a:schemeClr val="tx1"/>
                </a:solidFill>
                <a:effectLst>
                  <a:outerShdw blurRad="38100" dist="38100" dir="2700000" algn="tl">
                    <a:srgbClr val="C0C0C0"/>
                  </a:outerShdw>
                </a:effectLst>
                <a:cs typeface="Arial" pitchFamily="34" charset="0"/>
              </a:rPr>
              <a:t> Eusebius (T.K. 4)</a:t>
            </a:r>
          </a:p>
        </p:txBody>
      </p:sp>
      <p:sp>
        <p:nvSpPr>
          <p:cNvPr id="7" name="Text Box 2"/>
          <p:cNvSpPr txBox="1">
            <a:spLocks noChangeArrowheads="1"/>
          </p:cNvSpPr>
          <p:nvPr/>
        </p:nvSpPr>
        <p:spPr bwMode="auto">
          <a:xfrm>
            <a:off x="144463" y="1484899"/>
            <a:ext cx="5722937" cy="5262979"/>
          </a:xfrm>
          <a:prstGeom prst="rect">
            <a:avLst/>
          </a:prstGeom>
          <a:solidFill>
            <a:schemeClr val="tx1"/>
          </a:solidFill>
          <a:ln w="9525">
            <a:noFill/>
            <a:miter lim="800000"/>
            <a:headEnd/>
            <a:tailEnd/>
          </a:ln>
        </p:spPr>
        <p:txBody>
          <a:bodyPr anchor="ctr">
            <a:spAutoFit/>
          </a:bodyPr>
          <a:lstStyle/>
          <a:p>
            <a:pPr eaLnBrk="0" hangingPunct="0"/>
            <a:r>
              <a:rPr lang="en-US" altLang="en-US" sz="2800" dirty="0" smtClean="0">
                <a:solidFill>
                  <a:srgbClr val="FFFFFF"/>
                </a:solidFill>
                <a:latin typeface="Arial" pitchFamily="34" charset="0"/>
              </a:rPr>
              <a:t>“</a:t>
            </a:r>
            <a:r>
              <a:rPr lang="en-US" altLang="en-US" sz="2800" dirty="0" err="1" smtClean="0">
                <a:solidFill>
                  <a:srgbClr val="FFFFFF"/>
                </a:solidFill>
                <a:latin typeface="Arial" pitchFamily="34" charset="0"/>
              </a:rPr>
              <a:t>Trong</a:t>
            </a:r>
            <a:r>
              <a:rPr lang="en-US" altLang="en-US" sz="2800" dirty="0" smtClean="0">
                <a:solidFill>
                  <a:srgbClr val="FFFFFF"/>
                </a:solidFill>
                <a:latin typeface="Arial" pitchFamily="34" charset="0"/>
              </a:rPr>
              <a:t> </a:t>
            </a:r>
            <a:r>
              <a:rPr lang="en-US" altLang="en-US" sz="2800" dirty="0" err="1" smtClean="0">
                <a:solidFill>
                  <a:srgbClr val="FFFFFF"/>
                </a:solidFill>
                <a:latin typeface="Arial" pitchFamily="34" charset="0"/>
              </a:rPr>
              <a:t>số</a:t>
            </a:r>
            <a:r>
              <a:rPr lang="en-US" altLang="en-US" sz="2800" dirty="0" smtClean="0">
                <a:solidFill>
                  <a:srgbClr val="FFFFFF"/>
                </a:solidFill>
                <a:latin typeface="Arial" pitchFamily="34" charset="0"/>
              </a:rPr>
              <a:t> 4 </a:t>
            </a:r>
            <a:r>
              <a:rPr lang="en-US" altLang="en-US" sz="2800" dirty="0" err="1" smtClean="0">
                <a:solidFill>
                  <a:srgbClr val="FFFFFF"/>
                </a:solidFill>
                <a:latin typeface="Arial" pitchFamily="34" charset="0"/>
              </a:rPr>
              <a:t>Phúc</a:t>
            </a:r>
            <a:r>
              <a:rPr lang="en-US" altLang="en-US" sz="2800" dirty="0" smtClean="0">
                <a:solidFill>
                  <a:srgbClr val="FFFFFF"/>
                </a:solidFill>
                <a:latin typeface="Arial" pitchFamily="34" charset="0"/>
              </a:rPr>
              <a:t> </a:t>
            </a:r>
            <a:r>
              <a:rPr lang="en-US" altLang="en-US" sz="2800" dirty="0" err="1" smtClean="0">
                <a:solidFill>
                  <a:srgbClr val="FFFFFF"/>
                </a:solidFill>
                <a:latin typeface="Arial" pitchFamily="34" charset="0"/>
              </a:rPr>
              <a:t>Âm</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là</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những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sách</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duy</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nhất</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không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có</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tranh</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cãi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trong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Hội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Thánh</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của</a:t>
            </a:r>
            <a:r>
              <a:rPr lang="en-US" sz="2800" dirty="0" smtClean="0">
                <a:solidFill>
                  <a:srgbClr val="FFFFFF"/>
                </a:solidFill>
                <a:latin typeface="Arial" pitchFamily="34" charset="0"/>
              </a:rPr>
              <a:t> </a:t>
            </a:r>
            <a:r>
              <a:rPr lang="vi-VN" sz="2800" dirty="0" smtClean="0">
                <a:solidFill>
                  <a:srgbClr val="FFFFFF"/>
                </a:solidFill>
                <a:latin typeface="Arial" pitchFamily="34" charset="0"/>
              </a:rPr>
              <a:t>Đức Chúa Trời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dưới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đất</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tôi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đã</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học</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từ</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truyền</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thống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từ</a:t>
            </a:r>
            <a:r>
              <a:rPr lang="en-US" sz="2800" dirty="0" smtClean="0">
                <a:solidFill>
                  <a:srgbClr val="FFFFFF"/>
                </a:solidFill>
                <a:latin typeface="Arial" pitchFamily="34" charset="0"/>
              </a:rPr>
              <a:t> Origen, </a:t>
            </a:r>
            <a:r>
              <a:rPr lang="en-US" sz="2800" dirty="0" err="1" smtClean="0">
                <a:solidFill>
                  <a:srgbClr val="FFFFFF"/>
                </a:solidFill>
                <a:latin typeface="Arial" pitchFamily="34" charset="0"/>
              </a:rPr>
              <a:t>thế</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kỷ</a:t>
            </a:r>
            <a:r>
              <a:rPr lang="en-US" sz="2800" dirty="0" smtClean="0">
                <a:solidFill>
                  <a:srgbClr val="FFFFFF"/>
                </a:solidFill>
                <a:latin typeface="Arial" pitchFamily="34" charset="0"/>
              </a:rPr>
              <a:t> 2] </a:t>
            </a:r>
            <a:r>
              <a:rPr lang="en-US" sz="2800" dirty="0" err="1" smtClean="0">
                <a:solidFill>
                  <a:srgbClr val="FFFFFF"/>
                </a:solidFill>
                <a:latin typeface="Arial" pitchFamily="34" charset="0"/>
              </a:rPr>
              <a:t>rằng</a:t>
            </a:r>
            <a:r>
              <a:rPr lang="en-US" sz="2800" dirty="0" smtClean="0">
                <a:solidFill>
                  <a:srgbClr val="FFFFFF"/>
                </a:solidFill>
                <a:latin typeface="Arial" pitchFamily="34" charset="0"/>
              </a:rPr>
              <a:t> </a:t>
            </a:r>
            <a:r>
              <a:rPr lang="en-US" sz="2800" dirty="0" err="1" smtClean="0">
                <a:solidFill>
                  <a:srgbClr val="FFFF00"/>
                </a:solidFill>
                <a:latin typeface="Arial" pitchFamily="34" charset="0"/>
              </a:rPr>
              <a:t>sách</a:t>
            </a:r>
            <a:r>
              <a:rPr lang="en-US" sz="2800" dirty="0" smtClean="0">
                <a:solidFill>
                  <a:srgbClr val="FFFF00"/>
                </a:solidFill>
                <a:latin typeface="Arial" pitchFamily="34" charset="0"/>
              </a:rPr>
              <a:t> </a:t>
            </a:r>
            <a:r>
              <a:rPr lang="en-US" sz="2800" dirty="0" err="1" smtClean="0">
                <a:solidFill>
                  <a:srgbClr val="FFFF00"/>
                </a:solidFill>
                <a:latin typeface="Arial" pitchFamily="34" charset="0"/>
              </a:rPr>
              <a:t>Phúc</a:t>
            </a:r>
            <a:r>
              <a:rPr lang="en-US" sz="2800" dirty="0" smtClean="0">
                <a:solidFill>
                  <a:srgbClr val="FFFF00"/>
                </a:solidFill>
                <a:latin typeface="Arial" pitchFamily="34" charset="0"/>
              </a:rPr>
              <a:t> </a:t>
            </a:r>
            <a:r>
              <a:rPr lang="en-US" sz="2800" dirty="0" err="1" smtClean="0">
                <a:solidFill>
                  <a:srgbClr val="FFFF00"/>
                </a:solidFill>
                <a:latin typeface="Arial" pitchFamily="34" charset="0"/>
              </a:rPr>
              <a:t>Âm</a:t>
            </a:r>
            <a:r>
              <a:rPr lang="en-US" sz="2800" dirty="0" smtClean="0">
                <a:solidFill>
                  <a:srgbClr val="FFFF00"/>
                </a:solidFill>
                <a:latin typeface="Arial" pitchFamily="34" charset="0"/>
              </a:rPr>
              <a:t> do </a:t>
            </a:r>
            <a:r>
              <a:rPr lang="en-US" sz="2800" dirty="0" err="1" smtClean="0">
                <a:solidFill>
                  <a:srgbClr val="FFFF00"/>
                </a:solidFill>
                <a:latin typeface="Arial" pitchFamily="34" charset="0"/>
              </a:rPr>
              <a:t>Mathiơ</a:t>
            </a:r>
            <a:r>
              <a:rPr lang="en-US" sz="2800" dirty="0" smtClean="0">
                <a:solidFill>
                  <a:srgbClr val="FFFF00"/>
                </a:solidFill>
                <a:latin typeface="Arial" pitchFamily="34" charset="0"/>
              </a:rPr>
              <a:t> </a:t>
            </a:r>
            <a:r>
              <a:rPr lang="en-US" sz="2800" dirty="0" err="1" smtClean="0">
                <a:solidFill>
                  <a:srgbClr val="FFFF00"/>
                </a:solidFill>
                <a:latin typeface="Arial" pitchFamily="34" charset="0"/>
              </a:rPr>
              <a:t>viết</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trước</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đây</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làm</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nghề</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thu</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thuế</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nhưng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sau</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này</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trở</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thành</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sứ</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đồ</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của</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Chúa</a:t>
            </a:r>
            <a:r>
              <a:rPr lang="en-US" sz="2800" dirty="0" smtClean="0">
                <a:solidFill>
                  <a:srgbClr val="FFFFFF"/>
                </a:solidFill>
                <a:latin typeface="Arial" pitchFamily="34" charset="0"/>
              </a:rPr>
              <a:t> </a:t>
            </a:r>
            <a:r>
              <a:rPr lang="en-US" sz="2800" dirty="0">
                <a:solidFill>
                  <a:srgbClr val="FFFFFF"/>
                </a:solidFill>
                <a:latin typeface="Arial" pitchFamily="34" charset="0"/>
              </a:rPr>
              <a:t>Jesus Christ, </a:t>
            </a:r>
            <a:r>
              <a:rPr lang="en-US" sz="2800" dirty="0" err="1" smtClean="0">
                <a:solidFill>
                  <a:srgbClr val="FFFFFF"/>
                </a:solidFill>
                <a:latin typeface="Arial" pitchFamily="34" charset="0"/>
              </a:rPr>
              <a:t>và</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sách</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được</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dành</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cho</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những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người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trước</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đây</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theo</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giáo</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Giuđa</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và</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xuất</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bản</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bằng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tiếng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Hêbơrơ</a:t>
            </a:r>
            <a:r>
              <a:rPr lang="en-US" sz="2800" dirty="0" smtClean="0">
                <a:solidFill>
                  <a:srgbClr val="FFFFFF"/>
                </a:solidFill>
                <a:latin typeface="Arial" pitchFamily="34" charset="0"/>
              </a:rPr>
              <a:t>.</a:t>
            </a:r>
            <a:r>
              <a:rPr lang="en-US" altLang="en-US" sz="2800" dirty="0" smtClean="0">
                <a:solidFill>
                  <a:srgbClr val="FFFFFF"/>
                </a:solidFill>
                <a:latin typeface="Arial" pitchFamily="34" charset="0"/>
              </a:rPr>
              <a:t>”</a:t>
            </a:r>
            <a:endParaRPr lang="en-US" sz="2800" dirty="0">
              <a:solidFill>
                <a:srgbClr val="FFFFFF"/>
              </a:solidFill>
              <a:latin typeface="Arial" pitchFamily="34" charset="0"/>
            </a:endParaRPr>
          </a:p>
        </p:txBody>
      </p:sp>
      <p:sp>
        <p:nvSpPr>
          <p:cNvPr id="122886" name="Text Box 2"/>
          <p:cNvSpPr txBox="1">
            <a:spLocks noChangeArrowheads="1"/>
          </p:cNvSpPr>
          <p:nvPr/>
        </p:nvSpPr>
        <p:spPr bwMode="auto">
          <a:xfrm>
            <a:off x="5981700" y="4941203"/>
            <a:ext cx="3132138" cy="1815882"/>
          </a:xfrm>
          <a:prstGeom prst="rect">
            <a:avLst/>
          </a:prstGeom>
          <a:solidFill>
            <a:schemeClr val="tx1"/>
          </a:solidFill>
          <a:ln w="9525">
            <a:noFill/>
            <a:miter lim="800000"/>
            <a:headEnd/>
            <a:tailEnd/>
          </a:ln>
        </p:spPr>
        <p:txBody>
          <a:bodyPr anchor="ctr">
            <a:spAutoFit/>
          </a:bodyPr>
          <a:lstStyle/>
          <a:p>
            <a:pPr eaLnBrk="0" hangingPunct="0"/>
            <a:r>
              <a:rPr lang="en-US" sz="2800" dirty="0">
                <a:solidFill>
                  <a:srgbClr val="FFFFFF"/>
                </a:solidFill>
                <a:latin typeface="Arial" pitchFamily="34" charset="0"/>
              </a:rPr>
              <a:t>(Eusebius, </a:t>
            </a:r>
            <a:r>
              <a:rPr lang="en-US" sz="2800" i="1" dirty="0" smtClean="0">
                <a:solidFill>
                  <a:srgbClr val="FFFFFF"/>
                </a:solidFill>
                <a:latin typeface="Arial" pitchFamily="34" charset="0"/>
              </a:rPr>
              <a:t>LSHT </a:t>
            </a:r>
            <a:r>
              <a:rPr lang="en-US" sz="2800" dirty="0" smtClean="0">
                <a:solidFill>
                  <a:srgbClr val="FFFFFF"/>
                </a:solidFill>
                <a:latin typeface="Arial" pitchFamily="34" charset="0"/>
              </a:rPr>
              <a:t>6.25.4 </a:t>
            </a:r>
            <a:r>
              <a:rPr lang="en-US" sz="2800" dirty="0" err="1" smtClean="0">
                <a:solidFill>
                  <a:srgbClr val="FFFFFF"/>
                </a:solidFill>
                <a:latin typeface="Arial" pitchFamily="34" charset="0"/>
              </a:rPr>
              <a:t>trích</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lời</a:t>
            </a:r>
            <a:r>
              <a:rPr lang="en-US" sz="2800" dirty="0" smtClean="0">
                <a:solidFill>
                  <a:srgbClr val="FFFFFF"/>
                </a:solidFill>
                <a:latin typeface="Arial" pitchFamily="34" charset="0"/>
              </a:rPr>
              <a:t> </a:t>
            </a:r>
            <a:r>
              <a:rPr lang="en-US" sz="2800" dirty="0">
                <a:solidFill>
                  <a:srgbClr val="FFFFFF"/>
                </a:solidFill>
                <a:latin typeface="Arial" pitchFamily="34" charset="0"/>
              </a:rPr>
              <a:t>Origen </a:t>
            </a:r>
            <a:r>
              <a:rPr lang="en-US" sz="2800" dirty="0" err="1" smtClean="0">
                <a:solidFill>
                  <a:srgbClr val="FFFFFF"/>
                </a:solidFill>
                <a:latin typeface="Arial" pitchFamily="34" charset="0"/>
              </a:rPr>
              <a:t>thế</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kỷ</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thứ</a:t>
            </a:r>
            <a:r>
              <a:rPr lang="en-US" sz="2800" dirty="0" smtClean="0">
                <a:solidFill>
                  <a:srgbClr val="FFFFFF"/>
                </a:solidFill>
                <a:latin typeface="Arial" pitchFamily="34" charset="0"/>
              </a:rPr>
              <a:t> 2)</a:t>
            </a:r>
            <a:endParaRPr lang="en-US" sz="2800" dirty="0">
              <a:solidFill>
                <a:srgbClr val="FFFFFF"/>
              </a:solidFill>
              <a:latin typeface="Arial" pitchFamily="34" charset="0"/>
            </a:endParaRPr>
          </a:p>
        </p:txBody>
      </p:sp>
    </p:spTree>
    <p:extLst>
      <p:ext uri="{BB962C8B-B14F-4D97-AF65-F5344CB8AC3E}">
        <p14:creationId xmlns:p14="http://schemas.microsoft.com/office/powerpoint/2010/main" val="122668145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checkerboard(across)">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23906" name="Picture 8" descr="eusebius.jpg"/>
          <p:cNvPicPr>
            <a:picLocks noChangeAspect="1"/>
          </p:cNvPicPr>
          <p:nvPr/>
        </p:nvPicPr>
        <p:blipFill>
          <a:blip r:embed="rId4" cstate="print"/>
          <a:srcRect/>
          <a:stretch>
            <a:fillRect/>
          </a:stretch>
        </p:blipFill>
        <p:spPr bwMode="auto">
          <a:xfrm>
            <a:off x="6011863" y="1412875"/>
            <a:ext cx="2952750" cy="3960813"/>
          </a:xfrm>
          <a:prstGeom prst="rect">
            <a:avLst/>
          </a:prstGeom>
          <a:noFill/>
          <a:ln w="9525">
            <a:noFill/>
            <a:miter lim="800000"/>
            <a:headEnd/>
            <a:tailEnd/>
          </a:ln>
        </p:spPr>
      </p:pic>
      <p:sp>
        <p:nvSpPr>
          <p:cNvPr id="123907" name="Text Box 3"/>
          <p:cNvSpPr txBox="1">
            <a:spLocks noChangeArrowheads="1"/>
          </p:cNvSpPr>
          <p:nvPr/>
        </p:nvSpPr>
        <p:spPr bwMode="auto">
          <a:xfrm>
            <a:off x="8410575" y="44450"/>
            <a:ext cx="69850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78a</a:t>
            </a:r>
            <a:endParaRPr lang="en-US">
              <a:solidFill>
                <a:srgbClr val="000000"/>
              </a:solidFill>
              <a:latin typeface="Arial" pitchFamily="34" charset="0"/>
              <a:cs typeface="Arial" pitchFamily="34" charset="0"/>
            </a:endParaRPr>
          </a:p>
        </p:txBody>
      </p:sp>
      <p:sp>
        <p:nvSpPr>
          <p:cNvPr id="183300" name="Rectangle 5"/>
          <p:cNvSpPr>
            <a:spLocks noGrp="1" noChangeArrowheads="1"/>
          </p:cNvSpPr>
          <p:nvPr>
            <p:ph type="title" idx="4294967295"/>
          </p:nvPr>
        </p:nvSpPr>
        <p:spPr>
          <a:xfrm>
            <a:off x="0" y="127000"/>
            <a:ext cx="8077200" cy="1046163"/>
          </a:xfrm>
          <a:solidFill>
            <a:schemeClr val="bg1"/>
          </a:solidFill>
        </p:spPr>
        <p:txBody>
          <a:bodyPr wrap="square">
            <a:spAutoFit/>
          </a:bodyPr>
          <a:lstStyle/>
          <a:p>
            <a:pPr algn="ctr" eaLnBrk="1" hangingPunct="1">
              <a:defRPr/>
            </a:pPr>
            <a:r>
              <a:rPr lang="en-US" sz="3600" b="1" dirty="0" err="1" smtClean="0">
                <a:solidFill>
                  <a:schemeClr val="tx1"/>
                </a:solidFill>
                <a:effectLst>
                  <a:outerShdw blurRad="38100" dist="38100" dir="2700000" algn="tl">
                    <a:srgbClr val="C0C0C0"/>
                  </a:outerShdw>
                </a:effectLst>
                <a:cs typeface="Arial" pitchFamily="34" charset="0"/>
              </a:rPr>
              <a:t>Ngoại</a:t>
            </a:r>
            <a:r>
              <a:rPr lang="en-US" sz="3600" b="1" dirty="0" smtClean="0">
                <a:solidFill>
                  <a:schemeClr val="tx1"/>
                </a:solidFill>
                <a:effectLst>
                  <a:outerShdw blurRad="38100" dist="38100" dir="2700000" algn="tl">
                    <a:srgbClr val="C0C0C0"/>
                  </a:outerShdw>
                </a:effectLst>
                <a:cs typeface="Arial" pitchFamily="34" charset="0"/>
              </a:rPr>
              <a:t> </a:t>
            </a:r>
            <a:r>
              <a:rPr lang="en-US" sz="3600" b="1" dirty="0" err="1" smtClean="0">
                <a:solidFill>
                  <a:schemeClr val="tx1"/>
                </a:solidFill>
                <a:effectLst>
                  <a:outerShdw blurRad="38100" dist="38100" dir="2700000" algn="tl">
                    <a:srgbClr val="C0C0C0"/>
                  </a:outerShdw>
                </a:effectLst>
                <a:cs typeface="Arial" pitchFamily="34" charset="0"/>
              </a:rPr>
              <a:t>chứng</a:t>
            </a:r>
            <a:r>
              <a:rPr lang="en-US" sz="3600" b="1" dirty="0" smtClean="0">
                <a:solidFill>
                  <a:schemeClr val="tx1"/>
                </a:solidFill>
                <a:effectLst>
                  <a:outerShdw blurRad="38100" dist="38100" dir="2700000" algn="tl">
                    <a:srgbClr val="C0C0C0"/>
                  </a:outerShdw>
                </a:effectLst>
                <a:cs typeface="Arial" pitchFamily="34" charset="0"/>
              </a:rPr>
              <a:t> #1: </a:t>
            </a:r>
            <a:br>
              <a:rPr lang="en-US" sz="3600" b="1" dirty="0" smtClean="0">
                <a:solidFill>
                  <a:schemeClr val="tx1"/>
                </a:solidFill>
                <a:effectLst>
                  <a:outerShdw blurRad="38100" dist="38100" dir="2700000" algn="tl">
                    <a:srgbClr val="C0C0C0"/>
                  </a:outerShdw>
                </a:effectLst>
                <a:cs typeface="Arial" pitchFamily="34" charset="0"/>
              </a:rPr>
            </a:br>
            <a:r>
              <a:rPr lang="en-US" sz="3200" b="1" dirty="0" err="1" smtClean="0">
                <a:solidFill>
                  <a:schemeClr val="tx1"/>
                </a:solidFill>
                <a:effectLst>
                  <a:outerShdw blurRad="38100" dist="38100" dir="2700000" algn="tl">
                    <a:srgbClr val="C0C0C0"/>
                  </a:outerShdw>
                </a:effectLst>
                <a:cs typeface="Arial" pitchFamily="34" charset="0"/>
              </a:rPr>
              <a:t>Lời</a:t>
            </a:r>
            <a:r>
              <a:rPr lang="en-US" sz="3200" b="1" dirty="0" smtClean="0">
                <a:solidFill>
                  <a:schemeClr val="tx1"/>
                </a:solidFill>
                <a:effectLst>
                  <a:outerShdw blurRad="38100" dist="38100" dir="2700000" algn="tl">
                    <a:srgbClr val="C0C0C0"/>
                  </a:outerShdw>
                </a:effectLst>
                <a:cs typeface="Arial" pitchFamily="34" charset="0"/>
              </a:rPr>
              <a:t> </a:t>
            </a:r>
            <a:r>
              <a:rPr lang="en-US" sz="3200" b="1" dirty="0" err="1" smtClean="0">
                <a:solidFill>
                  <a:schemeClr val="tx1"/>
                </a:solidFill>
                <a:effectLst>
                  <a:outerShdw blurRad="38100" dist="38100" dir="2700000" algn="tl">
                    <a:srgbClr val="C0C0C0"/>
                  </a:outerShdw>
                </a:effectLst>
                <a:cs typeface="Arial" pitchFamily="34" charset="0"/>
              </a:rPr>
              <a:t>chứng</a:t>
            </a:r>
            <a:r>
              <a:rPr lang="en-US" sz="3200" b="1" dirty="0" smtClean="0">
                <a:solidFill>
                  <a:schemeClr val="tx1"/>
                </a:solidFill>
                <a:effectLst>
                  <a:outerShdw blurRad="38100" dist="38100" dir="2700000" algn="tl">
                    <a:srgbClr val="C0C0C0"/>
                  </a:outerShdw>
                </a:effectLst>
                <a:cs typeface="Arial" pitchFamily="34" charset="0"/>
              </a:rPr>
              <a:t> </a:t>
            </a:r>
            <a:r>
              <a:rPr lang="en-US" sz="3200" b="1" dirty="0" err="1" smtClean="0">
                <a:solidFill>
                  <a:schemeClr val="tx1"/>
                </a:solidFill>
                <a:effectLst>
                  <a:outerShdw blurRad="38100" dist="38100" dir="2700000" algn="tl">
                    <a:srgbClr val="C0C0C0"/>
                  </a:outerShdw>
                </a:effectLst>
                <a:cs typeface="Arial" pitchFamily="34" charset="0"/>
              </a:rPr>
              <a:t>của</a:t>
            </a:r>
            <a:r>
              <a:rPr lang="en-US" sz="3200" b="1" dirty="0" smtClean="0">
                <a:solidFill>
                  <a:schemeClr val="tx1"/>
                </a:solidFill>
                <a:effectLst>
                  <a:outerShdw blurRad="38100" dist="38100" dir="2700000" algn="tl">
                    <a:srgbClr val="C0C0C0"/>
                  </a:outerShdw>
                </a:effectLst>
                <a:cs typeface="Arial" pitchFamily="34" charset="0"/>
              </a:rPr>
              <a:t> Eusebius (T.K. 4)</a:t>
            </a:r>
          </a:p>
        </p:txBody>
      </p:sp>
      <p:sp>
        <p:nvSpPr>
          <p:cNvPr id="7" name="Text Box 2"/>
          <p:cNvSpPr txBox="1">
            <a:spLocks noChangeArrowheads="1"/>
          </p:cNvSpPr>
          <p:nvPr/>
        </p:nvSpPr>
        <p:spPr bwMode="auto">
          <a:xfrm>
            <a:off x="144463" y="1700343"/>
            <a:ext cx="5722937" cy="4832092"/>
          </a:xfrm>
          <a:prstGeom prst="rect">
            <a:avLst/>
          </a:prstGeom>
          <a:solidFill>
            <a:schemeClr val="tx1"/>
          </a:solidFill>
          <a:ln w="9525">
            <a:noFill/>
            <a:miter lim="800000"/>
            <a:headEnd/>
            <a:tailEnd/>
          </a:ln>
        </p:spPr>
        <p:txBody>
          <a:bodyPr anchor="ctr">
            <a:spAutoFit/>
          </a:bodyPr>
          <a:lstStyle/>
          <a:p>
            <a:pPr eaLnBrk="0" hangingPunct="0"/>
            <a:r>
              <a:rPr lang="en-US" altLang="en-US" sz="2800" dirty="0" smtClean="0">
                <a:solidFill>
                  <a:srgbClr val="FFFFFF"/>
                </a:solidFill>
                <a:latin typeface="Arial" pitchFamily="34" charset="0"/>
              </a:rPr>
              <a:t>“</a:t>
            </a:r>
            <a:r>
              <a:rPr lang="en-US" altLang="en-US" sz="2800" dirty="0" err="1" smtClean="0">
                <a:solidFill>
                  <a:srgbClr val="FFFFFF"/>
                </a:solidFill>
                <a:latin typeface="Arial" pitchFamily="34" charset="0"/>
              </a:rPr>
              <a:t>Sách</a:t>
            </a:r>
            <a:r>
              <a:rPr lang="en-US" altLang="en-US" sz="2800" dirty="0" smtClean="0">
                <a:solidFill>
                  <a:srgbClr val="FFFFFF"/>
                </a:solidFill>
                <a:latin typeface="Arial" pitchFamily="34" charset="0"/>
              </a:rPr>
              <a:t> </a:t>
            </a:r>
            <a:r>
              <a:rPr lang="en-US" altLang="en-US" sz="2800" dirty="0" err="1" smtClean="0">
                <a:solidFill>
                  <a:srgbClr val="FFFFFF"/>
                </a:solidFill>
                <a:latin typeface="Arial" pitchFamily="34" charset="0"/>
              </a:rPr>
              <a:t>thứ</a:t>
            </a:r>
            <a:r>
              <a:rPr lang="en-US" altLang="en-US" sz="2800" dirty="0" smtClean="0">
                <a:solidFill>
                  <a:srgbClr val="FFFFFF"/>
                </a:solidFill>
                <a:latin typeface="Arial" pitchFamily="34" charset="0"/>
              </a:rPr>
              <a:t> </a:t>
            </a:r>
            <a:r>
              <a:rPr lang="en-US" altLang="en-US" sz="2800" dirty="0" err="1" smtClean="0">
                <a:solidFill>
                  <a:srgbClr val="FFFFFF"/>
                </a:solidFill>
                <a:latin typeface="Arial" pitchFamily="34" charset="0"/>
              </a:rPr>
              <a:t>nhì</a:t>
            </a:r>
            <a:r>
              <a:rPr lang="en-US" altLang="en-US" sz="2800" dirty="0" smtClean="0">
                <a:solidFill>
                  <a:srgbClr val="FFFFFF"/>
                </a:solidFill>
                <a:latin typeface="Arial" pitchFamily="34" charset="0"/>
              </a:rPr>
              <a:t> do</a:t>
            </a:r>
            <a:r>
              <a:rPr lang="en-US" sz="2800" dirty="0" smtClean="0">
                <a:solidFill>
                  <a:srgbClr val="FFFFFF"/>
                </a:solidFill>
                <a:latin typeface="Arial" pitchFamily="34" charset="0"/>
              </a:rPr>
              <a:t> </a:t>
            </a:r>
            <a:r>
              <a:rPr lang="en-US" sz="2800" dirty="0" err="1" smtClean="0">
                <a:solidFill>
                  <a:srgbClr val="FFFF00"/>
                </a:solidFill>
                <a:latin typeface="Arial" pitchFamily="34" charset="0"/>
              </a:rPr>
              <a:t>Mác</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người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soạn</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ra</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sách</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theo</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chỉ</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dẫn</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của</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Phierơ</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ông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đã</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thừa</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nhận</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Mác</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là</a:t>
            </a:r>
            <a:r>
              <a:rPr lang="en-US" sz="2800" dirty="0" smtClean="0">
                <a:solidFill>
                  <a:srgbClr val="FFFFFF"/>
                </a:solidFill>
                <a:latin typeface="Arial" pitchFamily="34" charset="0"/>
              </a:rPr>
              <a:t> con </a:t>
            </a:r>
            <a:r>
              <a:rPr lang="en-US" sz="2800" dirty="0" err="1" smtClean="0">
                <a:solidFill>
                  <a:srgbClr val="FFFFFF"/>
                </a:solidFill>
                <a:latin typeface="Arial" pitchFamily="34" charset="0"/>
              </a:rPr>
              <a:t>trai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trong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thư</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tín</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tổng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quát</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của</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mình</a:t>
            </a:r>
            <a:r>
              <a:rPr lang="en-US" sz="2800" dirty="0" smtClean="0">
                <a:solidFill>
                  <a:srgbClr val="FFFFFF"/>
                </a:solidFill>
                <a:latin typeface="Arial" pitchFamily="34" charset="0"/>
              </a:rPr>
              <a:t>, ‘</a:t>
            </a:r>
            <a:r>
              <a:rPr lang="vi-VN" sz="2800" dirty="0" smtClean="0">
                <a:solidFill>
                  <a:srgbClr val="FFFFFF"/>
                </a:solidFill>
                <a:latin typeface="Arial"/>
              </a:rPr>
              <a:t>Hội thánh của các người được chọn, tại thành Ba-by-lôn, chào anh em, con tôi là Mác cũng vậy</a:t>
            </a:r>
            <a:r>
              <a:rPr lang="en-US" sz="2800" dirty="0" smtClean="0">
                <a:solidFill>
                  <a:srgbClr val="FFFFFF"/>
                </a:solidFill>
                <a:latin typeface="Arial" pitchFamily="34" charset="0"/>
              </a:rPr>
              <a:t>.</a:t>
            </a:r>
            <a:r>
              <a:rPr lang="en-US" altLang="en-US" sz="2800" dirty="0" smtClean="0">
                <a:solidFill>
                  <a:srgbClr val="FFFFFF"/>
                </a:solidFill>
                <a:latin typeface="Arial" pitchFamily="34" charset="0"/>
              </a:rPr>
              <a:t>’</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Còn</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sách</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thứ</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ba</a:t>
            </a:r>
            <a:r>
              <a:rPr lang="en-US" sz="2800" dirty="0" smtClean="0">
                <a:solidFill>
                  <a:srgbClr val="FFFFFF"/>
                </a:solidFill>
                <a:latin typeface="Arial" pitchFamily="34" charset="0"/>
              </a:rPr>
              <a:t> do </a:t>
            </a:r>
            <a:r>
              <a:rPr lang="en-US" sz="2800" dirty="0" smtClean="0">
                <a:solidFill>
                  <a:srgbClr val="FFFF00"/>
                </a:solidFill>
                <a:latin typeface="Arial" pitchFamily="34" charset="0"/>
              </a:rPr>
              <a:t>Luca</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Phúc</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Âm</a:t>
            </a:r>
            <a:r>
              <a:rPr lang="en-US" sz="2800" dirty="0" smtClean="0">
                <a:solidFill>
                  <a:srgbClr val="FFFFFF"/>
                </a:solidFill>
                <a:latin typeface="Arial" pitchFamily="34" charset="0"/>
              </a:rPr>
              <a:t> do </a:t>
            </a:r>
            <a:r>
              <a:rPr lang="en-US" sz="2800" dirty="0" err="1" smtClean="0">
                <a:solidFill>
                  <a:srgbClr val="FFFFFF"/>
                </a:solidFill>
                <a:latin typeface="Arial" pitchFamily="34" charset="0"/>
              </a:rPr>
              <a:t>Phao-lô</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giới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thiệu</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soạn</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cho</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tín</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hữu</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gốc</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Dân</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Ngoại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Sách</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cuối</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cùng</a:t>
            </a:r>
            <a:r>
              <a:rPr lang="en-US" sz="2800" dirty="0" smtClean="0">
                <a:solidFill>
                  <a:srgbClr val="FFFFFF"/>
                </a:solidFill>
                <a:latin typeface="Arial" pitchFamily="34" charset="0"/>
              </a:rPr>
              <a:t> </a:t>
            </a:r>
            <a:r>
              <a:rPr lang="en-US" sz="2800" dirty="0" err="1" smtClean="0">
                <a:solidFill>
                  <a:srgbClr val="FFFFFF"/>
                </a:solidFill>
                <a:latin typeface="Arial" pitchFamily="34" charset="0"/>
              </a:rPr>
              <a:t>là</a:t>
            </a:r>
            <a:r>
              <a:rPr lang="en-US" sz="2800" dirty="0" smtClean="0">
                <a:solidFill>
                  <a:srgbClr val="FFFFFF"/>
                </a:solidFill>
                <a:latin typeface="Arial" pitchFamily="34" charset="0"/>
              </a:rPr>
              <a:t> do </a:t>
            </a:r>
            <a:r>
              <a:rPr lang="en-US" sz="2800" dirty="0" err="1" smtClean="0">
                <a:solidFill>
                  <a:srgbClr val="FFFF00"/>
                </a:solidFill>
                <a:latin typeface="Arial" pitchFamily="34" charset="0"/>
              </a:rPr>
              <a:t>Giăng</a:t>
            </a:r>
            <a:r>
              <a:rPr lang="en-US" sz="2800" dirty="0" smtClean="0">
                <a:solidFill>
                  <a:srgbClr val="FFFF00"/>
                </a:solidFill>
                <a:latin typeface="Arial" pitchFamily="34" charset="0"/>
              </a:rPr>
              <a:t> </a:t>
            </a:r>
            <a:r>
              <a:rPr lang="en-US" sz="2800" dirty="0" err="1" smtClean="0">
                <a:solidFill>
                  <a:srgbClr val="FFFFFF"/>
                </a:solidFill>
                <a:latin typeface="Arial" pitchFamily="34" charset="0"/>
              </a:rPr>
              <a:t>viết</a:t>
            </a:r>
            <a:r>
              <a:rPr lang="en-US" sz="2800" dirty="0" smtClean="0">
                <a:solidFill>
                  <a:srgbClr val="FFFFFF"/>
                </a:solidFill>
                <a:latin typeface="Arial" pitchFamily="34" charset="0"/>
              </a:rPr>
              <a:t>.</a:t>
            </a:r>
            <a:r>
              <a:rPr lang="en-US" altLang="en-US" sz="2800" dirty="0" smtClean="0">
                <a:solidFill>
                  <a:srgbClr val="FFFFFF"/>
                </a:solidFill>
                <a:latin typeface="Arial" pitchFamily="34" charset="0"/>
              </a:rPr>
              <a:t>”</a:t>
            </a:r>
            <a:endParaRPr lang="en-US" sz="2800" dirty="0">
              <a:solidFill>
                <a:srgbClr val="FFFFFF"/>
              </a:solidFill>
              <a:latin typeface="Arial" pitchFamily="34" charset="0"/>
            </a:endParaRPr>
          </a:p>
        </p:txBody>
      </p:sp>
      <p:sp>
        <p:nvSpPr>
          <p:cNvPr id="123910" name="Text Box 2"/>
          <p:cNvSpPr txBox="1">
            <a:spLocks noChangeArrowheads="1"/>
          </p:cNvSpPr>
          <p:nvPr/>
        </p:nvSpPr>
        <p:spPr bwMode="auto">
          <a:xfrm>
            <a:off x="5981700" y="4941888"/>
            <a:ext cx="3132138" cy="1814512"/>
          </a:xfrm>
          <a:prstGeom prst="rect">
            <a:avLst/>
          </a:prstGeom>
          <a:solidFill>
            <a:schemeClr val="tx1"/>
          </a:solidFill>
          <a:ln w="9525">
            <a:noFill/>
            <a:miter lim="800000"/>
            <a:headEnd/>
            <a:tailEnd/>
          </a:ln>
        </p:spPr>
        <p:txBody>
          <a:bodyPr anchor="ctr">
            <a:spAutoFit/>
          </a:bodyPr>
          <a:lstStyle/>
          <a:p>
            <a:pPr eaLnBrk="0" hangingPunct="0"/>
            <a:r>
              <a:rPr lang="en-US" sz="2800">
                <a:solidFill>
                  <a:srgbClr val="FFFFFF"/>
                </a:solidFill>
                <a:latin typeface="Arial" pitchFamily="34" charset="0"/>
              </a:rPr>
              <a:t>(Eusebius, </a:t>
            </a:r>
            <a:r>
              <a:rPr lang="en-US" sz="2800" i="1">
                <a:solidFill>
                  <a:srgbClr val="FFFFFF"/>
                </a:solidFill>
                <a:latin typeface="Arial" pitchFamily="34" charset="0"/>
              </a:rPr>
              <a:t>Eccl. Hist.</a:t>
            </a:r>
            <a:r>
              <a:rPr lang="en-US" sz="2800">
                <a:solidFill>
                  <a:srgbClr val="FFFFFF"/>
                </a:solidFill>
                <a:latin typeface="Arial" pitchFamily="34" charset="0"/>
              </a:rPr>
              <a:t> 6.25.4 quoting Origen of the 2</a:t>
            </a:r>
            <a:r>
              <a:rPr lang="en-US" sz="2800" baseline="30000">
                <a:solidFill>
                  <a:srgbClr val="FFFFFF"/>
                </a:solidFill>
                <a:latin typeface="Arial" pitchFamily="34" charset="0"/>
              </a:rPr>
              <a:t>nd</a:t>
            </a:r>
            <a:r>
              <a:rPr lang="en-US" sz="2800">
                <a:solidFill>
                  <a:srgbClr val="FFFFFF"/>
                </a:solidFill>
                <a:latin typeface="Arial" pitchFamily="34" charset="0"/>
              </a:rPr>
              <a:t> century)</a:t>
            </a:r>
          </a:p>
        </p:txBody>
      </p:sp>
    </p:spTree>
    <p:extLst>
      <p:ext uri="{BB962C8B-B14F-4D97-AF65-F5344CB8AC3E}">
        <p14:creationId xmlns:p14="http://schemas.microsoft.com/office/powerpoint/2010/main" val="14742954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heckerboard(across)">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24930" name="Picture 2" descr="Matt 26 Magdalen Fragments P64.gif"/>
          <p:cNvPicPr>
            <a:picLocks noChangeAspect="1"/>
          </p:cNvPicPr>
          <p:nvPr/>
        </p:nvPicPr>
        <p:blipFill>
          <a:blip r:embed="rId4" cstate="print"/>
          <a:srcRect/>
          <a:stretch>
            <a:fillRect/>
          </a:stretch>
        </p:blipFill>
        <p:spPr bwMode="auto">
          <a:xfrm>
            <a:off x="2916238" y="1335088"/>
            <a:ext cx="6264275" cy="5549900"/>
          </a:xfrm>
          <a:prstGeom prst="rect">
            <a:avLst/>
          </a:prstGeom>
          <a:noFill/>
          <a:ln w="9525">
            <a:noFill/>
            <a:miter lim="800000"/>
            <a:headEnd/>
            <a:tailEnd/>
          </a:ln>
        </p:spPr>
      </p:pic>
      <p:pic>
        <p:nvPicPr>
          <p:cNvPr id="44034" name="Picture 2"/>
          <p:cNvPicPr>
            <a:picLocks noChangeAspect="1" noChangeArrowheads="1"/>
          </p:cNvPicPr>
          <p:nvPr/>
        </p:nvPicPr>
        <p:blipFill>
          <a:blip r:embed="rId5" cstate="print"/>
          <a:srcRect l="43748" t="5537"/>
          <a:stretch>
            <a:fillRect/>
          </a:stretch>
        </p:blipFill>
        <p:spPr bwMode="auto">
          <a:xfrm>
            <a:off x="0" y="0"/>
            <a:ext cx="2916238" cy="6872288"/>
          </a:xfrm>
          <a:prstGeom prst="rect">
            <a:avLst/>
          </a:prstGeom>
          <a:noFill/>
          <a:ln w="9525">
            <a:noFill/>
            <a:miter lim="800000"/>
            <a:headEnd/>
            <a:tailEnd/>
          </a:ln>
        </p:spPr>
      </p:pic>
      <p:sp>
        <p:nvSpPr>
          <p:cNvPr id="124932" name="Text Box 3"/>
          <p:cNvSpPr txBox="1">
            <a:spLocks noChangeArrowheads="1"/>
          </p:cNvSpPr>
          <p:nvPr/>
        </p:nvSpPr>
        <p:spPr bwMode="auto">
          <a:xfrm>
            <a:off x="8410575" y="44450"/>
            <a:ext cx="69850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78a</a:t>
            </a:r>
            <a:endParaRPr lang="en-US">
              <a:solidFill>
                <a:srgbClr val="000000"/>
              </a:solidFill>
              <a:latin typeface="Arial" pitchFamily="34" charset="0"/>
              <a:cs typeface="Arial" pitchFamily="34" charset="0"/>
            </a:endParaRPr>
          </a:p>
        </p:txBody>
      </p:sp>
      <p:sp>
        <p:nvSpPr>
          <p:cNvPr id="183300" name="Rectangle 5"/>
          <p:cNvSpPr>
            <a:spLocks noGrp="1" noChangeArrowheads="1"/>
          </p:cNvSpPr>
          <p:nvPr>
            <p:ph type="title" idx="4294967295"/>
          </p:nvPr>
        </p:nvSpPr>
        <p:spPr>
          <a:xfrm>
            <a:off x="3671888" y="188913"/>
            <a:ext cx="5472112" cy="1076325"/>
          </a:xfrm>
          <a:solidFill>
            <a:schemeClr val="bg1"/>
          </a:solidFill>
        </p:spPr>
        <p:txBody>
          <a:bodyPr>
            <a:spAutoFit/>
          </a:bodyPr>
          <a:lstStyle/>
          <a:p>
            <a:pPr eaLnBrk="1" hangingPunct="1">
              <a:defRPr/>
            </a:pPr>
            <a:r>
              <a:rPr lang="en-US" sz="3200" b="1" dirty="0" err="1" smtClean="0">
                <a:solidFill>
                  <a:schemeClr val="tx1"/>
                </a:solidFill>
                <a:effectLst>
                  <a:outerShdw blurRad="38100" dist="38100" dir="2700000" algn="tl">
                    <a:srgbClr val="C0C0C0"/>
                  </a:outerShdw>
                </a:effectLst>
                <a:cs typeface="Arial" pitchFamily="34" charset="0"/>
              </a:rPr>
              <a:t>Ngoại</a:t>
            </a:r>
            <a:r>
              <a:rPr lang="en-US" sz="3200" b="1" dirty="0" smtClean="0">
                <a:solidFill>
                  <a:schemeClr val="tx1"/>
                </a:solidFill>
                <a:effectLst>
                  <a:outerShdw blurRad="38100" dist="38100" dir="2700000" algn="tl">
                    <a:srgbClr val="C0C0C0"/>
                  </a:outerShdw>
                </a:effectLst>
                <a:cs typeface="Arial" pitchFamily="34" charset="0"/>
              </a:rPr>
              <a:t> </a:t>
            </a:r>
            <a:r>
              <a:rPr lang="en-US" sz="3200" b="1" dirty="0" err="1" smtClean="0">
                <a:solidFill>
                  <a:schemeClr val="tx1"/>
                </a:solidFill>
                <a:effectLst>
                  <a:outerShdw blurRad="38100" dist="38100" dir="2700000" algn="tl">
                    <a:srgbClr val="C0C0C0"/>
                  </a:outerShdw>
                </a:effectLst>
                <a:cs typeface="Arial" pitchFamily="34" charset="0"/>
              </a:rPr>
              <a:t>chứng</a:t>
            </a:r>
            <a:r>
              <a:rPr lang="en-US" sz="3200" b="1" dirty="0" smtClean="0">
                <a:solidFill>
                  <a:schemeClr val="tx1"/>
                </a:solidFill>
                <a:effectLst>
                  <a:outerShdw blurRad="38100" dist="38100" dir="2700000" algn="tl">
                    <a:srgbClr val="C0C0C0"/>
                  </a:outerShdw>
                </a:effectLst>
                <a:cs typeface="Arial" pitchFamily="34" charset="0"/>
              </a:rPr>
              <a:t> #2: </a:t>
            </a:r>
            <a:r>
              <a:rPr lang="en-US" sz="3200" b="1" dirty="0" err="1" smtClean="0">
                <a:solidFill>
                  <a:schemeClr val="tx1"/>
                </a:solidFill>
                <a:effectLst>
                  <a:outerShdw blurRad="38100" dist="38100" dir="2700000" algn="tl">
                    <a:srgbClr val="C0C0C0"/>
                  </a:outerShdw>
                </a:effectLst>
                <a:cs typeface="Arial" pitchFamily="34" charset="0"/>
              </a:rPr>
              <a:t>Giấy</a:t>
            </a:r>
            <a:r>
              <a:rPr lang="en-US" sz="3200" b="1" dirty="0" smtClean="0">
                <a:solidFill>
                  <a:schemeClr val="tx1"/>
                </a:solidFill>
                <a:effectLst>
                  <a:outerShdw blurRad="38100" dist="38100" dir="2700000" algn="tl">
                    <a:srgbClr val="C0C0C0"/>
                  </a:outerShdw>
                </a:effectLst>
                <a:cs typeface="Arial" pitchFamily="34" charset="0"/>
              </a:rPr>
              <a:t> Papyrus </a:t>
            </a:r>
            <a:r>
              <a:rPr lang="en-US" sz="3200" b="1" dirty="0" err="1" smtClean="0">
                <a:solidFill>
                  <a:schemeClr val="tx1"/>
                </a:solidFill>
                <a:effectLst>
                  <a:outerShdw blurRad="38100" dist="38100" dir="2700000" algn="tl">
                    <a:srgbClr val="C0C0C0"/>
                  </a:outerShdw>
                </a:effectLst>
                <a:cs typeface="Arial" pitchFamily="34" charset="0"/>
              </a:rPr>
              <a:t>từ</a:t>
            </a:r>
            <a:r>
              <a:rPr lang="en-US" sz="3200" b="1" dirty="0" smtClean="0">
                <a:solidFill>
                  <a:schemeClr val="tx1"/>
                </a:solidFill>
                <a:effectLst>
                  <a:outerShdw blurRad="38100" dist="38100" dir="2700000" algn="tl">
                    <a:srgbClr val="C0C0C0"/>
                  </a:outerShdw>
                </a:effectLst>
                <a:cs typeface="Arial" pitchFamily="34" charset="0"/>
              </a:rPr>
              <a:t> SC 50</a:t>
            </a:r>
          </a:p>
        </p:txBody>
      </p:sp>
      <p:sp>
        <p:nvSpPr>
          <p:cNvPr id="2" name="Rounded Rectangular Callout 1"/>
          <p:cNvSpPr>
            <a:spLocks noChangeArrowheads="1"/>
          </p:cNvSpPr>
          <p:nvPr/>
        </p:nvSpPr>
        <p:spPr bwMode="auto">
          <a:xfrm>
            <a:off x="2987675" y="2565400"/>
            <a:ext cx="4608513" cy="3095625"/>
          </a:xfrm>
          <a:prstGeom prst="wedgeRoundRectCallout">
            <a:avLst>
              <a:gd name="adj1" fmla="val -88347"/>
              <a:gd name="adj2" fmla="val 37856"/>
              <a:gd name="adj3" fmla="val 16667"/>
            </a:avLst>
          </a:prstGeom>
          <a:solidFill>
            <a:schemeClr val="accent1"/>
          </a:solidFill>
          <a:ln w="9525">
            <a:solidFill>
              <a:schemeClr val="tx1"/>
            </a:solidFill>
            <a:round/>
            <a:headEnd/>
            <a:tailEnd/>
          </a:ln>
        </p:spPr>
        <p:txBody>
          <a:bodyPr/>
          <a:lstStyle/>
          <a:p>
            <a:pPr algn="ctr" eaLnBrk="0" hangingPunct="0"/>
            <a:r>
              <a:rPr lang="en-US" altLang="en-US" b="1" dirty="0" smtClean="0">
                <a:solidFill>
                  <a:srgbClr val="000000"/>
                </a:solidFill>
                <a:latin typeface="Arial" pitchFamily="34" charset="0"/>
              </a:rPr>
              <a:t>“</a:t>
            </a:r>
            <a:r>
              <a:rPr lang="en-US" sz="2400" b="1" dirty="0" err="1" smtClean="0">
                <a:solidFill>
                  <a:srgbClr val="000000"/>
                </a:solidFill>
                <a:latin typeface="Arial" pitchFamily="34" charset="0"/>
              </a:rPr>
              <a:t>Mảnh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tài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liệu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về</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Mađơlen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thấy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thuộc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về</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một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viết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tay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thông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dụng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trong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thế</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kỷ</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thứ</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nhất</a:t>
            </a:r>
            <a:r>
              <a:rPr lang="en-US" sz="2400" b="1" dirty="0" smtClean="0">
                <a:solidFill>
                  <a:srgbClr val="000000"/>
                </a:solidFill>
                <a:latin typeface="Arial" pitchFamily="34" charset="0"/>
              </a:rPr>
              <a:t> TC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dần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khoảng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thế</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kỷ</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thứ</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nhất</a:t>
            </a:r>
            <a:r>
              <a:rPr lang="en-US" b="1" dirty="0" smtClean="0">
                <a:solidFill>
                  <a:srgbClr val="000000"/>
                </a:solidFill>
                <a:latin typeface="Arial" pitchFamily="34" charset="0"/>
              </a:rPr>
              <a:t>.</a:t>
            </a:r>
            <a:r>
              <a:rPr lang="en-US" altLang="en-US" b="1" dirty="0" smtClean="0">
                <a:solidFill>
                  <a:srgbClr val="000000"/>
                </a:solidFill>
                <a:latin typeface="Arial" pitchFamily="34" charset="0"/>
              </a:rPr>
              <a:t>”</a:t>
            </a:r>
            <a:r>
              <a:rPr lang="en-US" b="1" dirty="0" smtClean="0">
                <a:solidFill>
                  <a:srgbClr val="000000"/>
                </a:solidFill>
                <a:latin typeface="Arial" pitchFamily="34" charset="0"/>
              </a:rPr>
              <a:t> </a:t>
            </a:r>
            <a:r>
              <a:rPr lang="en-US" b="1" dirty="0">
                <a:solidFill>
                  <a:srgbClr val="000000"/>
                </a:solidFill>
                <a:latin typeface="Arial" pitchFamily="34" charset="0"/>
              </a:rPr>
              <a:t/>
            </a:r>
            <a:br>
              <a:rPr lang="en-US" b="1" dirty="0">
                <a:solidFill>
                  <a:srgbClr val="000000"/>
                </a:solidFill>
                <a:latin typeface="Arial" pitchFamily="34" charset="0"/>
              </a:rPr>
            </a:br>
            <a:r>
              <a:rPr lang="en-US" b="1" dirty="0">
                <a:solidFill>
                  <a:srgbClr val="000000"/>
                </a:solidFill>
                <a:latin typeface="Arial" pitchFamily="34" charset="0"/>
              </a:rPr>
              <a:t>(Dr. </a:t>
            </a:r>
            <a:r>
              <a:rPr lang="en-US" b="1" dirty="0" err="1">
                <a:solidFill>
                  <a:srgbClr val="000000"/>
                </a:solidFill>
                <a:latin typeface="Arial" pitchFamily="34" charset="0"/>
              </a:rPr>
              <a:t>Carsten</a:t>
            </a:r>
            <a:r>
              <a:rPr lang="en-US" b="1" dirty="0">
                <a:solidFill>
                  <a:srgbClr val="000000"/>
                </a:solidFill>
                <a:latin typeface="Arial" pitchFamily="34" charset="0"/>
              </a:rPr>
              <a:t> </a:t>
            </a:r>
            <a:r>
              <a:rPr lang="en-US" b="1" dirty="0" err="1">
                <a:solidFill>
                  <a:srgbClr val="000000"/>
                </a:solidFill>
                <a:latin typeface="Arial" pitchFamily="34" charset="0"/>
              </a:rPr>
              <a:t>Thiede</a:t>
            </a:r>
            <a:r>
              <a:rPr lang="en-US" b="1" dirty="0">
                <a:solidFill>
                  <a:srgbClr val="000000"/>
                </a:solidFill>
                <a:latin typeface="Arial" pitchFamily="34" charset="0"/>
              </a:rPr>
              <a:t>)</a:t>
            </a:r>
          </a:p>
        </p:txBody>
      </p:sp>
    </p:spTree>
    <p:extLst>
      <p:ext uri="{BB962C8B-B14F-4D97-AF65-F5344CB8AC3E}">
        <p14:creationId xmlns:p14="http://schemas.microsoft.com/office/powerpoint/2010/main" val="198912198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0-#ppt_w/2"/>
                                          </p:val>
                                        </p:tav>
                                        <p:tav tm="100000">
                                          <p:val>
                                            <p:strVal val="#ppt_x"/>
                                          </p:val>
                                        </p:tav>
                                      </p:tavLst>
                                    </p:anim>
                                    <p:anim calcmode="lin" valueType="num">
                                      <p:cBhvr additive="base">
                                        <p:cTn id="8" dur="500" fill="hold"/>
                                        <p:tgtEl>
                                          <p:spTgt spid="4403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idx="4294967295"/>
          </p:nvPr>
        </p:nvSpPr>
        <p:spPr>
          <a:xfrm>
            <a:off x="0" y="274638"/>
            <a:ext cx="8229600" cy="1143000"/>
          </a:xfrm>
        </p:spPr>
        <p:txBody>
          <a:bodyPr/>
          <a:lstStyle/>
          <a:p>
            <a:pPr eaLnBrk="1" hangingPunct="1"/>
            <a:r>
              <a:rPr lang="en-US" sz="4000">
                <a:latin typeface="Times New Roman" charset="0"/>
                <a:ea typeface="ＭＳ Ｐゴシック" charset="0"/>
                <a:cs typeface="ＭＳ Ｐゴシック" charset="0"/>
              </a:rPr>
              <a:t>Crown Him with Many Crowns 2/4</a:t>
            </a:r>
          </a:p>
        </p:txBody>
      </p:sp>
      <p:pic>
        <p:nvPicPr>
          <p:cNvPr id="176130" name="Picture 3"/>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251520" y="228600"/>
            <a:ext cx="8663880" cy="4031873"/>
          </a:xfrm>
          <a:prstGeom prst="rect">
            <a:avLst/>
          </a:prstGeom>
          <a:solidFill>
            <a:srgbClr val="000000">
              <a:alpha val="20000"/>
            </a:srgbClr>
          </a:solidFill>
          <a:ln w="9525">
            <a:noFill/>
            <a:miter lim="800000"/>
            <a:headEnd/>
            <a:tailEnd/>
          </a:ln>
          <a:effectLst/>
        </p:spPr>
        <p:txBody>
          <a:bodyPr wrap="square">
            <a:spAutoFit/>
          </a:bodyPr>
          <a:lstStyle>
            <a:defPPr>
              <a:defRPr lang="en-US"/>
            </a:defPPr>
            <a:lvl1pPr algn="ctr">
              <a:defRPr sz="3200" b="1">
                <a:solidFill>
                  <a:srgbClr val="FFFFFF"/>
                </a:solidFill>
                <a:effectLst>
                  <a:outerShdw blurRad="50800" dist="88900" dir="2700000" algn="tl" rotWithShape="0">
                    <a:srgbClr val="000000"/>
                  </a:outerShdw>
                </a:effectLst>
                <a:latin typeface="Arial"/>
                <a:cs typeface="Arial"/>
              </a:defRPr>
            </a:lvl1pPr>
          </a:lstStyle>
          <a:p>
            <a:r>
              <a:rPr lang="en-US" dirty="0" err="1"/>
              <a:t>Nguyện</a:t>
            </a:r>
            <a:r>
              <a:rPr lang="en-US" dirty="0"/>
              <a:t> </a:t>
            </a:r>
            <a:r>
              <a:rPr lang="en-US" dirty="0" err="1"/>
              <a:t>tụng</a:t>
            </a:r>
            <a:r>
              <a:rPr lang="en-US" dirty="0"/>
              <a:t> </a:t>
            </a:r>
            <a:r>
              <a:rPr lang="en-US" dirty="0" err="1"/>
              <a:t>ngợi</a:t>
            </a:r>
            <a:r>
              <a:rPr lang="en-US" dirty="0"/>
              <a:t> </a:t>
            </a:r>
            <a:r>
              <a:rPr lang="en-US" dirty="0" err="1"/>
              <a:t>Vua</a:t>
            </a:r>
            <a:r>
              <a:rPr lang="en-US" dirty="0"/>
              <a:t> </a:t>
            </a:r>
            <a:r>
              <a:rPr lang="en-US" dirty="0" err="1"/>
              <a:t>nhân</a:t>
            </a:r>
            <a:r>
              <a:rPr lang="en-US" dirty="0"/>
              <a:t> </a:t>
            </a:r>
            <a:r>
              <a:rPr lang="en-US" dirty="0" err="1"/>
              <a:t>ái</a:t>
            </a:r>
            <a:r>
              <a:rPr lang="en-US" dirty="0"/>
              <a:t>:</a:t>
            </a:r>
          </a:p>
          <a:p>
            <a:r>
              <a:rPr lang="en-US" dirty="0" err="1"/>
              <a:t>Hiến</a:t>
            </a:r>
            <a:r>
              <a:rPr lang="en-US" dirty="0"/>
              <a:t> </a:t>
            </a:r>
            <a:r>
              <a:rPr lang="en-US" dirty="0" err="1"/>
              <a:t>vương</a:t>
            </a:r>
            <a:r>
              <a:rPr lang="en-US" dirty="0"/>
              <a:t> </a:t>
            </a:r>
            <a:r>
              <a:rPr lang="en-US" dirty="0" err="1"/>
              <a:t>miện</a:t>
            </a:r>
            <a:r>
              <a:rPr lang="en-US" dirty="0"/>
              <a:t> </a:t>
            </a:r>
            <a:r>
              <a:rPr lang="en-US" dirty="0" err="1"/>
              <a:t>rất</a:t>
            </a:r>
            <a:r>
              <a:rPr lang="en-US" dirty="0"/>
              <a:t> </a:t>
            </a:r>
            <a:r>
              <a:rPr lang="en-US" dirty="0" err="1"/>
              <a:t>huy</a:t>
            </a:r>
            <a:r>
              <a:rPr lang="en-US" dirty="0"/>
              <a:t> </a:t>
            </a:r>
            <a:r>
              <a:rPr lang="en-US" dirty="0" err="1"/>
              <a:t>hoàng</a:t>
            </a:r>
            <a:r>
              <a:rPr lang="en-US" dirty="0"/>
              <a:t>,</a:t>
            </a:r>
          </a:p>
          <a:p>
            <a:r>
              <a:rPr lang="en-US" dirty="0" err="1"/>
              <a:t>Kìa</a:t>
            </a:r>
            <a:r>
              <a:rPr lang="en-US" dirty="0"/>
              <a:t> </a:t>
            </a:r>
            <a:r>
              <a:rPr lang="en-US" dirty="0" err="1"/>
              <a:t>xem</a:t>
            </a:r>
            <a:r>
              <a:rPr lang="en-US" dirty="0"/>
              <a:t> </a:t>
            </a:r>
            <a:r>
              <a:rPr lang="en-US" dirty="0" err="1"/>
              <a:t>thương</a:t>
            </a:r>
            <a:r>
              <a:rPr lang="en-US" dirty="0"/>
              <a:t> </a:t>
            </a:r>
            <a:r>
              <a:rPr lang="en-US" dirty="0" err="1"/>
              <a:t>tích</a:t>
            </a:r>
            <a:r>
              <a:rPr lang="en-US" dirty="0"/>
              <a:t> </a:t>
            </a:r>
            <a:r>
              <a:rPr lang="en-US" dirty="0" err="1"/>
              <a:t>chân</a:t>
            </a:r>
            <a:r>
              <a:rPr lang="en-US" dirty="0"/>
              <a:t> </a:t>
            </a:r>
            <a:r>
              <a:rPr lang="en-US" dirty="0" err="1"/>
              <a:t>tay</a:t>
            </a:r>
            <a:r>
              <a:rPr lang="en-US" dirty="0"/>
              <a:t> </a:t>
            </a:r>
            <a:r>
              <a:rPr lang="en-US" dirty="0" err="1"/>
              <a:t>hòa</a:t>
            </a:r>
            <a:r>
              <a:rPr lang="en-US" dirty="0"/>
              <a:t> </a:t>
            </a:r>
            <a:r>
              <a:rPr lang="en-US" dirty="0" err="1"/>
              <a:t>hai</a:t>
            </a:r>
            <a:r>
              <a:rPr lang="en-US" dirty="0"/>
              <a:t>,</a:t>
            </a:r>
          </a:p>
          <a:p>
            <a:r>
              <a:rPr lang="en-US" dirty="0" err="1"/>
              <a:t>Chiếu</a:t>
            </a:r>
            <a:r>
              <a:rPr lang="en-US" dirty="0"/>
              <a:t> </a:t>
            </a:r>
            <a:r>
              <a:rPr lang="en-US" dirty="0" err="1"/>
              <a:t>ra</a:t>
            </a:r>
            <a:r>
              <a:rPr lang="en-US" dirty="0"/>
              <a:t> </a:t>
            </a:r>
            <a:r>
              <a:rPr lang="en-US" dirty="0" err="1"/>
              <a:t>ánh</a:t>
            </a:r>
            <a:r>
              <a:rPr lang="en-US" dirty="0"/>
              <a:t> </a:t>
            </a:r>
            <a:r>
              <a:rPr lang="en-US" dirty="0" err="1"/>
              <a:t>sáng</a:t>
            </a:r>
            <a:r>
              <a:rPr lang="en-US" dirty="0"/>
              <a:t> </a:t>
            </a:r>
            <a:r>
              <a:rPr lang="en-US" dirty="0" err="1"/>
              <a:t>hiển</a:t>
            </a:r>
            <a:r>
              <a:rPr lang="en-US" dirty="0"/>
              <a:t> </a:t>
            </a:r>
            <a:r>
              <a:rPr lang="en-US" dirty="0" err="1"/>
              <a:t>vang</a:t>
            </a:r>
            <a:r>
              <a:rPr lang="en-US" dirty="0"/>
              <a:t>.</a:t>
            </a:r>
          </a:p>
          <a:p>
            <a:r>
              <a:rPr lang="en-US" dirty="0" err="1"/>
              <a:t>Những</a:t>
            </a:r>
            <a:r>
              <a:rPr lang="en-US" dirty="0"/>
              <a:t> </a:t>
            </a:r>
            <a:r>
              <a:rPr lang="en-US" dirty="0" err="1"/>
              <a:t>dấu</a:t>
            </a:r>
            <a:r>
              <a:rPr lang="en-US" dirty="0"/>
              <a:t> </a:t>
            </a:r>
            <a:r>
              <a:rPr lang="en-US" dirty="0" err="1"/>
              <a:t>đinh</a:t>
            </a:r>
            <a:r>
              <a:rPr lang="en-US" dirty="0"/>
              <a:t> </a:t>
            </a:r>
            <a:r>
              <a:rPr lang="en-US" dirty="0" err="1"/>
              <a:t>kia</a:t>
            </a:r>
            <a:r>
              <a:rPr lang="en-US" dirty="0"/>
              <a:t> </a:t>
            </a:r>
            <a:r>
              <a:rPr lang="en-US" dirty="0" err="1"/>
              <a:t>lòa</a:t>
            </a:r>
            <a:r>
              <a:rPr lang="en-US" dirty="0"/>
              <a:t> </a:t>
            </a:r>
            <a:r>
              <a:rPr lang="en-US" dirty="0" err="1"/>
              <a:t>chói</a:t>
            </a:r>
            <a:r>
              <a:rPr lang="en-US" dirty="0"/>
              <a:t>! </a:t>
            </a:r>
          </a:p>
          <a:p>
            <a:r>
              <a:rPr lang="en-US" dirty="0" err="1"/>
              <a:t>Khiến</a:t>
            </a:r>
            <a:r>
              <a:rPr lang="en-US" dirty="0"/>
              <a:t> </a:t>
            </a:r>
            <a:r>
              <a:rPr lang="en-US" dirty="0" err="1"/>
              <a:t>mắt</a:t>
            </a:r>
            <a:r>
              <a:rPr lang="en-US" dirty="0"/>
              <a:t> </a:t>
            </a:r>
            <a:r>
              <a:rPr lang="en-US" dirty="0" err="1"/>
              <a:t>thiên</a:t>
            </a:r>
            <a:r>
              <a:rPr lang="en-US" dirty="0"/>
              <a:t> </a:t>
            </a:r>
            <a:r>
              <a:rPr lang="en-US" dirty="0" err="1"/>
              <a:t>binh</a:t>
            </a:r>
            <a:r>
              <a:rPr lang="en-US" dirty="0"/>
              <a:t> </a:t>
            </a:r>
            <a:r>
              <a:rPr lang="en-US" dirty="0" err="1"/>
              <a:t>đều</a:t>
            </a:r>
            <a:r>
              <a:rPr lang="en-US" dirty="0"/>
              <a:t> </a:t>
            </a:r>
            <a:r>
              <a:rPr lang="en-US" dirty="0" err="1"/>
              <a:t>quáng</a:t>
            </a:r>
            <a:endParaRPr lang="en-US" dirty="0"/>
          </a:p>
          <a:p>
            <a:r>
              <a:rPr lang="en-US" dirty="0" err="1"/>
              <a:t>Trước</a:t>
            </a:r>
            <a:r>
              <a:rPr lang="en-US" dirty="0"/>
              <a:t> </a:t>
            </a:r>
            <a:r>
              <a:rPr lang="en-US" dirty="0" err="1"/>
              <a:t>ánh</a:t>
            </a:r>
            <a:r>
              <a:rPr lang="en-US" dirty="0"/>
              <a:t> </a:t>
            </a:r>
            <a:r>
              <a:rPr lang="en-US" dirty="0" err="1"/>
              <a:t>sáng</a:t>
            </a:r>
            <a:r>
              <a:rPr lang="en-US" dirty="0"/>
              <a:t> </a:t>
            </a:r>
            <a:r>
              <a:rPr lang="en-US" dirty="0" err="1"/>
              <a:t>thánh</a:t>
            </a:r>
            <a:r>
              <a:rPr lang="en-US" dirty="0"/>
              <a:t> </a:t>
            </a:r>
            <a:r>
              <a:rPr lang="en-US" dirty="0" err="1"/>
              <a:t>vết</a:t>
            </a:r>
            <a:r>
              <a:rPr lang="en-US" dirty="0"/>
              <a:t> </a:t>
            </a:r>
            <a:r>
              <a:rPr lang="en-US" dirty="0" err="1"/>
              <a:t>thương</a:t>
            </a:r>
            <a:r>
              <a:rPr lang="en-US" dirty="0"/>
              <a:t> </a:t>
            </a:r>
            <a:r>
              <a:rPr lang="en-US" dirty="0" err="1"/>
              <a:t>bật</a:t>
            </a:r>
            <a:r>
              <a:rPr lang="en-US" dirty="0"/>
              <a:t> </a:t>
            </a:r>
            <a:r>
              <a:rPr lang="en-US" dirty="0" err="1"/>
              <a:t>soi</a:t>
            </a:r>
            <a:r>
              <a:rPr lang="en-US" dirty="0"/>
              <a:t>,</a:t>
            </a:r>
          </a:p>
          <a:p>
            <a:r>
              <a:rPr lang="en-US" dirty="0" err="1"/>
              <a:t>Cúi</a:t>
            </a:r>
            <a:r>
              <a:rPr lang="en-US" dirty="0"/>
              <a:t> </a:t>
            </a:r>
            <a:r>
              <a:rPr lang="en-US" dirty="0" err="1"/>
              <a:t>xuống</a:t>
            </a:r>
            <a:r>
              <a:rPr lang="en-US" dirty="0"/>
              <a:t> </a:t>
            </a:r>
            <a:r>
              <a:rPr lang="en-US" dirty="0" err="1"/>
              <a:t>che</a:t>
            </a:r>
            <a:r>
              <a:rPr lang="en-US" dirty="0"/>
              <a:t> </a:t>
            </a:r>
            <a:r>
              <a:rPr lang="en-US" dirty="0" err="1"/>
              <a:t>mặt</a:t>
            </a:r>
            <a:r>
              <a:rPr lang="en-US" dirty="0"/>
              <a:t> </a:t>
            </a:r>
            <a:r>
              <a:rPr lang="en-US" dirty="0" err="1"/>
              <a:t>phục</a:t>
            </a:r>
            <a:r>
              <a:rPr lang="en-US" dirty="0"/>
              <a:t> </a:t>
            </a:r>
            <a:r>
              <a:rPr lang="en-US" dirty="0" err="1"/>
              <a:t>toàn</a:t>
            </a:r>
            <a:r>
              <a:rPr lang="en-US" dirty="0"/>
              <a:t>.</a:t>
            </a:r>
          </a:p>
        </p:txBody>
      </p:sp>
      <p:grpSp>
        <p:nvGrpSpPr>
          <p:cNvPr id="2" name="Group 5"/>
          <p:cNvGrpSpPr>
            <a:grpSpLocks/>
          </p:cNvGrpSpPr>
          <p:nvPr/>
        </p:nvGrpSpPr>
        <p:grpSpPr bwMode="auto">
          <a:xfrm>
            <a:off x="76200" y="6248400"/>
            <a:ext cx="9067800" cy="581025"/>
            <a:chOff x="48" y="3936"/>
            <a:chExt cx="5712" cy="366"/>
          </a:xfrm>
        </p:grpSpPr>
        <p:sp>
          <p:nvSpPr>
            <p:cNvPr id="26630" name="Text Box 6"/>
            <p:cNvSpPr txBox="1">
              <a:spLocks noChangeArrowheads="1"/>
            </p:cNvSpPr>
            <p:nvPr/>
          </p:nvSpPr>
          <p:spPr bwMode="auto">
            <a:xfrm>
              <a:off x="48" y="3936"/>
              <a:ext cx="2400" cy="366"/>
            </a:xfrm>
            <a:prstGeom prst="rect">
              <a:avLst/>
            </a:prstGeom>
            <a:noFill/>
            <a:ln w="9525">
              <a:noFill/>
              <a:miter lim="800000"/>
              <a:headEnd/>
              <a:tailEnd/>
            </a:ln>
          </p:spPr>
          <p:txBody>
            <a:bodyPr>
              <a:spAutoFit/>
            </a:bodyPr>
            <a:lstStyle/>
            <a:p>
              <a:pPr>
                <a:defRPr/>
              </a:pPr>
              <a:r>
                <a:rPr lang="en-US" sz="1600" i="1" dirty="0" err="1" smtClean="0">
                  <a:solidFill>
                    <a:srgbClr val="FFFFFF"/>
                  </a:solidFill>
                  <a:latin typeface="Times New Roman" charset="0"/>
                  <a:ea typeface="+mn-ea"/>
                  <a:cs typeface="+mn-cs"/>
                </a:rPr>
                <a:t>Lời</a:t>
              </a:r>
              <a:r>
                <a:rPr lang="en-US" sz="1600" i="1" dirty="0" smtClean="0">
                  <a:solidFill>
                    <a:srgbClr val="FFFFFF"/>
                  </a:solidFill>
                  <a:latin typeface="Times New Roman" charset="0"/>
                  <a:ea typeface="+mn-ea"/>
                  <a:cs typeface="+mn-cs"/>
                </a:rPr>
                <a:t>: </a:t>
              </a:r>
              <a:r>
                <a:rPr lang="en-US" sz="1600" i="1" dirty="0">
                  <a:solidFill>
                    <a:srgbClr val="FFFFFF"/>
                  </a:solidFill>
                  <a:latin typeface="Times New Roman" charset="0"/>
                  <a:ea typeface="+mn-ea"/>
                  <a:cs typeface="+mn-cs"/>
                </a:rPr>
                <a:t>Matthew Bridges, Godfrey </a:t>
              </a:r>
              <a:r>
                <a:rPr lang="en-US" sz="1600" i="1" dirty="0" err="1">
                  <a:solidFill>
                    <a:srgbClr val="FFFFFF"/>
                  </a:solidFill>
                  <a:latin typeface="Times New Roman" charset="0"/>
                  <a:ea typeface="+mn-ea"/>
                  <a:cs typeface="+mn-cs"/>
                </a:rPr>
                <a:t>Thring</a:t>
              </a:r>
              <a:endParaRPr lang="en-US" sz="1600" i="1" dirty="0">
                <a:solidFill>
                  <a:srgbClr val="FFFFFF"/>
                </a:solidFill>
                <a:latin typeface="Times New Roman" charset="0"/>
                <a:ea typeface="+mn-ea"/>
                <a:cs typeface="+mn-cs"/>
              </a:endParaRPr>
            </a:p>
            <a:p>
              <a:pPr>
                <a:defRPr/>
              </a:pPr>
              <a:r>
                <a:rPr lang="en-US" sz="1600" i="1" dirty="0" err="1" smtClean="0">
                  <a:solidFill>
                    <a:srgbClr val="FFFFFF"/>
                  </a:solidFill>
                  <a:latin typeface="Times New Roman" charset="0"/>
                  <a:ea typeface="+mn-ea"/>
                  <a:cs typeface="+mn-cs"/>
                </a:rPr>
                <a:t>Nhạc</a:t>
              </a:r>
              <a:r>
                <a:rPr lang="en-US" sz="1600" i="1" dirty="0" smtClean="0">
                  <a:solidFill>
                    <a:srgbClr val="FFFFFF"/>
                  </a:solidFill>
                  <a:latin typeface="Times New Roman" charset="0"/>
                  <a:ea typeface="+mn-ea"/>
                  <a:cs typeface="+mn-cs"/>
                </a:rPr>
                <a:t>: </a:t>
              </a:r>
              <a:r>
                <a:rPr lang="en-US" sz="1600" i="1" dirty="0">
                  <a:solidFill>
                    <a:srgbClr val="FFFFFF"/>
                  </a:solidFill>
                  <a:latin typeface="Times New Roman" charset="0"/>
                  <a:ea typeface="+mn-ea"/>
                  <a:cs typeface="+mn-cs"/>
                </a:rPr>
                <a:t>George J. </a:t>
              </a:r>
              <a:r>
                <a:rPr lang="en-US" sz="1600" i="1" dirty="0" err="1">
                  <a:solidFill>
                    <a:srgbClr val="FFFFFF"/>
                  </a:solidFill>
                  <a:latin typeface="Times New Roman" charset="0"/>
                  <a:ea typeface="+mn-ea"/>
                  <a:cs typeface="+mn-cs"/>
                </a:rPr>
                <a:t>Elvey</a:t>
              </a:r>
              <a:endParaRPr lang="en-US" sz="1600" i="1" dirty="0">
                <a:solidFill>
                  <a:srgbClr val="FFFFFF"/>
                </a:solidFill>
                <a:latin typeface="Times New Roman" charset="0"/>
                <a:ea typeface="+mn-ea"/>
                <a:cs typeface="+mn-cs"/>
              </a:endParaRPr>
            </a:p>
          </p:txBody>
        </p:sp>
        <p:sp>
          <p:nvSpPr>
            <p:cNvPr id="26631" name="Text Box 7"/>
            <p:cNvSpPr txBox="1">
              <a:spLocks noChangeArrowheads="1"/>
            </p:cNvSpPr>
            <p:nvPr/>
          </p:nvSpPr>
          <p:spPr bwMode="auto">
            <a:xfrm>
              <a:off x="3264" y="4060"/>
              <a:ext cx="2496" cy="212"/>
            </a:xfrm>
            <a:prstGeom prst="rect">
              <a:avLst/>
            </a:prstGeom>
            <a:noFill/>
            <a:ln w="9525">
              <a:noFill/>
              <a:miter lim="800000"/>
              <a:headEnd/>
              <a:tailEnd/>
            </a:ln>
          </p:spPr>
          <p:txBody>
            <a:bodyPr>
              <a:spAutoFit/>
            </a:bodyPr>
            <a:lstStyle/>
            <a:p>
              <a:pPr algn="r">
                <a:spcBef>
                  <a:spcPct val="50000"/>
                </a:spcBef>
                <a:defRPr/>
              </a:pPr>
              <a:r>
                <a:rPr lang="en-US" sz="1600" i="1" dirty="0" err="1" smtClean="0">
                  <a:solidFill>
                    <a:srgbClr val="FFFFFF"/>
                  </a:solidFill>
                  <a:latin typeface="Times New Roman" charset="0"/>
                  <a:ea typeface="+mn-ea"/>
                  <a:cs typeface="+mn-cs"/>
                </a:rPr>
                <a:t>Hát</a:t>
              </a:r>
              <a:r>
                <a:rPr lang="en-US" sz="1600" i="1" dirty="0" smtClean="0">
                  <a:solidFill>
                    <a:srgbClr val="FFFFFF"/>
                  </a:solidFill>
                  <a:latin typeface="Times New Roman" charset="0"/>
                  <a:ea typeface="+mn-ea"/>
                  <a:cs typeface="+mn-cs"/>
                </a:rPr>
                <a:t> </a:t>
              </a:r>
              <a:r>
                <a:rPr lang="en-US" sz="1600" i="1" dirty="0" err="1" smtClean="0">
                  <a:solidFill>
                    <a:srgbClr val="FFFFFF"/>
                  </a:solidFill>
                  <a:latin typeface="Times New Roman" charset="0"/>
                  <a:ea typeface="+mn-ea"/>
                  <a:cs typeface="+mn-cs"/>
                </a:rPr>
                <a:t>Thánh</a:t>
              </a:r>
              <a:r>
                <a:rPr lang="en-US" sz="1600" i="1" dirty="0" smtClean="0">
                  <a:solidFill>
                    <a:srgbClr val="FFFFFF"/>
                  </a:solidFill>
                  <a:latin typeface="Times New Roman" charset="0"/>
                  <a:ea typeface="+mn-ea"/>
                  <a:cs typeface="+mn-cs"/>
                </a:rPr>
                <a:t> ca </a:t>
              </a:r>
              <a:r>
                <a:rPr lang="en-US" sz="1600" i="1" dirty="0" err="1" smtClean="0">
                  <a:solidFill>
                    <a:srgbClr val="FFFFFF"/>
                  </a:solidFill>
                  <a:latin typeface="Times New Roman" charset="0"/>
                  <a:ea typeface="+mn-ea"/>
                  <a:cs typeface="+mn-cs"/>
                </a:rPr>
                <a:t>số</a:t>
              </a:r>
              <a:r>
                <a:rPr lang="en-US" sz="1600" i="1" dirty="0" smtClean="0">
                  <a:solidFill>
                    <a:srgbClr val="FFFFFF"/>
                  </a:solidFill>
                  <a:latin typeface="Times New Roman" charset="0"/>
                  <a:ea typeface="+mn-ea"/>
                  <a:cs typeface="+mn-cs"/>
                </a:rPr>
                <a:t> 10–  </a:t>
              </a:r>
              <a:endParaRPr lang="en-US" sz="1600" i="1" dirty="0">
                <a:solidFill>
                  <a:srgbClr val="FFFFFF"/>
                </a:solidFill>
                <a:latin typeface="Times New Roman" charset="0"/>
                <a:ea typeface="+mn-ea"/>
                <a:cs typeface="+mn-cs"/>
              </a:endParaRPr>
            </a:p>
          </p:txBody>
        </p:sp>
      </p:grpSp>
    </p:spTree>
  </p:cSld>
  <p:clrMapOvr>
    <a:masterClrMapping/>
  </p:clrMapOvr>
  <p:transition xmlns:p14="http://schemas.microsoft.com/office/powerpoint/2010/main" spd="med">
    <p:cover dir="ru"/>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4589" name="Rectangle 38"/>
          <p:cNvSpPr>
            <a:spLocks noGrp="1" noChangeArrowheads="1"/>
          </p:cNvSpPr>
          <p:nvPr>
            <p:ph type="title" idx="4294967295"/>
          </p:nvPr>
        </p:nvSpPr>
        <p:spPr>
          <a:xfrm>
            <a:off x="0" y="0"/>
            <a:ext cx="9144000" cy="1200150"/>
          </a:xfrm>
          <a:solidFill>
            <a:schemeClr val="bg1"/>
          </a:solidFill>
        </p:spPr>
        <p:txBody>
          <a:bodyPr anchor="t">
            <a:spAutoFit/>
          </a:bodyPr>
          <a:lstStyle/>
          <a:p>
            <a:pPr eaLnBrk="1" hangingPunct="1">
              <a:defRPr/>
            </a:pPr>
            <a:r>
              <a:rPr lang="en-US" sz="3600" b="1" dirty="0" err="1" smtClean="0">
                <a:solidFill>
                  <a:srgbClr val="000000"/>
                </a:solidFill>
                <a:ea typeface="ＭＳ Ｐゴシック" charset="0"/>
                <a:cs typeface="Arial"/>
              </a:rPr>
              <a:t>Ngoại</a:t>
            </a:r>
            <a:r>
              <a:rPr lang="en-US" sz="3600" b="1" dirty="0" smtClean="0">
                <a:solidFill>
                  <a:srgbClr val="000000"/>
                </a:solidFill>
                <a:ea typeface="ＭＳ Ｐゴシック" charset="0"/>
                <a:cs typeface="Arial"/>
              </a:rPr>
              <a:t> </a:t>
            </a:r>
            <a:r>
              <a:rPr lang="en-US" sz="3600" b="1" dirty="0" err="1" smtClean="0">
                <a:solidFill>
                  <a:srgbClr val="000000"/>
                </a:solidFill>
                <a:ea typeface="ＭＳ Ｐゴシック" charset="0"/>
                <a:cs typeface="Arial"/>
              </a:rPr>
              <a:t>chứng</a:t>
            </a:r>
            <a:r>
              <a:rPr lang="en-US" sz="3600" b="1" dirty="0" smtClean="0">
                <a:solidFill>
                  <a:srgbClr val="000000"/>
                </a:solidFill>
                <a:ea typeface="ＭＳ Ｐゴシック" charset="0"/>
                <a:cs typeface="Arial"/>
              </a:rPr>
              <a:t> #3</a:t>
            </a:r>
            <a:r>
              <a:rPr lang="en-US" sz="3600" b="1" dirty="0">
                <a:solidFill>
                  <a:srgbClr val="000000"/>
                </a:solidFill>
                <a:ea typeface="ＭＳ Ｐゴシック" charset="0"/>
                <a:cs typeface="Arial"/>
              </a:rPr>
              <a:t>: </a:t>
            </a:r>
            <a:br>
              <a:rPr lang="en-US" sz="3600" b="1" dirty="0">
                <a:solidFill>
                  <a:srgbClr val="000000"/>
                </a:solidFill>
                <a:ea typeface="ＭＳ Ｐゴシック" charset="0"/>
                <a:cs typeface="Arial"/>
              </a:rPr>
            </a:br>
            <a:r>
              <a:rPr lang="en-US" sz="3600" b="1" dirty="0" err="1" smtClean="0">
                <a:solidFill>
                  <a:srgbClr val="000000"/>
                </a:solidFill>
                <a:ea typeface="ＭＳ Ｐゴシック" charset="0"/>
                <a:cs typeface="Arial"/>
              </a:rPr>
              <a:t>Sắp</a:t>
            </a:r>
            <a:r>
              <a:rPr lang="en-US" sz="3600" b="1" dirty="0" smtClean="0">
                <a:solidFill>
                  <a:srgbClr val="000000"/>
                </a:solidFill>
                <a:ea typeface="ＭＳ Ｐゴシック" charset="0"/>
                <a:cs typeface="Arial"/>
              </a:rPr>
              <a:t> </a:t>
            </a:r>
            <a:r>
              <a:rPr lang="en-US" sz="3600" b="1" dirty="0" err="1" smtClean="0">
                <a:solidFill>
                  <a:srgbClr val="000000"/>
                </a:solidFill>
                <a:ea typeface="ＭＳ Ｐゴシック" charset="0"/>
                <a:cs typeface="Arial"/>
              </a:rPr>
              <a:t>xếp</a:t>
            </a:r>
            <a:r>
              <a:rPr lang="en-US" sz="3600" b="1" dirty="0" smtClean="0">
                <a:solidFill>
                  <a:srgbClr val="000000"/>
                </a:solidFill>
                <a:ea typeface="ＭＳ Ｐゴシック" charset="0"/>
                <a:cs typeface="Arial"/>
              </a:rPr>
              <a:t> </a:t>
            </a:r>
            <a:r>
              <a:rPr lang="en-US" sz="3600" b="1" dirty="0" err="1" smtClean="0">
                <a:solidFill>
                  <a:srgbClr val="000000"/>
                </a:solidFill>
                <a:ea typeface="ＭＳ Ｐゴシック" charset="0"/>
                <a:cs typeface="Arial"/>
              </a:rPr>
              <a:t>đầu</a:t>
            </a:r>
            <a:r>
              <a:rPr lang="en-US" sz="3600" b="1" dirty="0" smtClean="0">
                <a:solidFill>
                  <a:srgbClr val="000000"/>
                </a:solidFill>
                <a:ea typeface="ＭＳ Ｐゴシック" charset="0"/>
                <a:cs typeface="Arial"/>
              </a:rPr>
              <a:t> </a:t>
            </a:r>
            <a:r>
              <a:rPr lang="en-US" sz="3600" b="1" dirty="0" err="1" smtClean="0">
                <a:solidFill>
                  <a:srgbClr val="000000"/>
                </a:solidFill>
                <a:ea typeface="ＭＳ Ｐゴシック" charset="0"/>
                <a:cs typeface="Arial"/>
              </a:rPr>
              <a:t>tiên</a:t>
            </a:r>
            <a:r>
              <a:rPr lang="en-US" sz="3600" b="1" dirty="0" smtClean="0">
                <a:solidFill>
                  <a:srgbClr val="000000"/>
                </a:solidFill>
                <a:ea typeface="ＭＳ Ｐゴシック" charset="0"/>
                <a:cs typeface="Arial"/>
              </a:rPr>
              <a:t> </a:t>
            </a:r>
            <a:r>
              <a:rPr lang="en-US" sz="3600" b="1" dirty="0" err="1" smtClean="0">
                <a:solidFill>
                  <a:srgbClr val="000000"/>
                </a:solidFill>
                <a:ea typeface="ＭＳ Ｐゴシック" charset="0"/>
                <a:cs typeface="Arial"/>
              </a:rPr>
              <a:t>trong</a:t>
            </a:r>
            <a:r>
              <a:rPr lang="en-US" sz="3600" b="1" dirty="0" smtClean="0">
                <a:solidFill>
                  <a:srgbClr val="000000"/>
                </a:solidFill>
                <a:ea typeface="ＭＳ Ｐゴシック" charset="0"/>
                <a:cs typeface="Arial"/>
              </a:rPr>
              <a:t> </a:t>
            </a:r>
            <a:r>
              <a:rPr lang="vi-VN" sz="3600" b="1" dirty="0" smtClean="0">
                <a:solidFill>
                  <a:srgbClr val="000000"/>
                </a:solidFill>
                <a:ea typeface="ＭＳ Ｐゴシック" charset="0"/>
                <a:cs typeface="Arial"/>
              </a:rPr>
              <a:t>Tân Ước</a:t>
            </a:r>
            <a:endParaRPr lang="en-US" sz="4000" dirty="0">
              <a:solidFill>
                <a:srgbClr val="FFFFFF"/>
              </a:solidFill>
              <a:effectLst>
                <a:outerShdw blurRad="38100" dist="38100" dir="2700000" algn="tl">
                  <a:srgbClr val="000000"/>
                </a:outerShdw>
              </a:effectLst>
              <a:ea typeface="ＭＳ Ｐゴシック" charset="0"/>
              <a:cs typeface="Arial"/>
            </a:endParaRPr>
          </a:p>
        </p:txBody>
      </p:sp>
      <p:sp>
        <p:nvSpPr>
          <p:cNvPr id="125955" name="Text Box 2"/>
          <p:cNvSpPr txBox="1">
            <a:spLocks noChangeArrowheads="1"/>
          </p:cNvSpPr>
          <p:nvPr/>
        </p:nvSpPr>
        <p:spPr bwMode="auto">
          <a:xfrm rot="16200000">
            <a:off x="5120017" y="1922433"/>
            <a:ext cx="1212191" cy="400110"/>
          </a:xfrm>
          <a:prstGeom prst="rect">
            <a:avLst/>
          </a:prstGeom>
          <a:solidFill>
            <a:srgbClr val="FFFF00"/>
          </a:solidFill>
          <a:ln w="12700">
            <a:solidFill>
              <a:schemeClr val="tx1"/>
            </a:solidFill>
            <a:miter lim="800000"/>
            <a:headEnd/>
            <a:tailEnd/>
          </a:ln>
        </p:spPr>
        <p:txBody>
          <a:bodyPr wrap="none">
            <a:spAutoFit/>
          </a:bodyPr>
          <a:lstStyle/>
          <a:p>
            <a:r>
              <a:rPr lang="en-US" sz="2000" b="1" dirty="0" err="1">
                <a:solidFill>
                  <a:srgbClr val="000000"/>
                </a:solidFill>
                <a:latin typeface="Arial" pitchFamily="34" charset="0"/>
                <a:cs typeface="Arial" pitchFamily="34" charset="0"/>
              </a:rPr>
              <a:t>C</a:t>
            </a:r>
            <a:r>
              <a:rPr lang="en-US" sz="2000" b="1" dirty="0" err="1" smtClean="0">
                <a:solidFill>
                  <a:srgbClr val="000000"/>
                </a:solidFill>
                <a:latin typeface="Arial" pitchFamily="34" charset="0"/>
                <a:cs typeface="Arial" pitchFamily="34" charset="0"/>
              </a:rPr>
              <a:t>ông</a:t>
            </a:r>
            <a:r>
              <a:rPr lang="en-US" sz="2000" b="1" dirty="0" smtClean="0">
                <a:solidFill>
                  <a:srgbClr val="000000"/>
                </a:solidFill>
                <a:latin typeface="Arial" pitchFamily="34" charset="0"/>
                <a:cs typeface="Arial" pitchFamily="34" charset="0"/>
              </a:rPr>
              <a:t> </a:t>
            </a:r>
            <a:r>
              <a:rPr lang="en-US" sz="2000" b="1" dirty="0" err="1" smtClean="0">
                <a:solidFill>
                  <a:srgbClr val="000000"/>
                </a:solidFill>
                <a:latin typeface="Arial" pitchFamily="34" charset="0"/>
                <a:cs typeface="Arial" pitchFamily="34" charset="0"/>
              </a:rPr>
              <a:t>vụ</a:t>
            </a:r>
            <a:endParaRPr lang="en-US" sz="2000" b="1" dirty="0">
              <a:solidFill>
                <a:srgbClr val="000000"/>
              </a:solidFill>
              <a:latin typeface="Arial" pitchFamily="34" charset="0"/>
              <a:cs typeface="Arial" pitchFamily="34" charset="0"/>
            </a:endParaRPr>
          </a:p>
        </p:txBody>
      </p:sp>
      <p:grpSp>
        <p:nvGrpSpPr>
          <p:cNvPr id="2" name="Group 4"/>
          <p:cNvGrpSpPr>
            <a:grpSpLocks/>
          </p:cNvGrpSpPr>
          <p:nvPr/>
        </p:nvGrpSpPr>
        <p:grpSpPr bwMode="auto">
          <a:xfrm>
            <a:off x="496888" y="1368426"/>
            <a:ext cx="2470150" cy="1181100"/>
            <a:chOff x="313" y="608"/>
            <a:chExt cx="1556" cy="744"/>
          </a:xfrm>
        </p:grpSpPr>
        <p:sp>
          <p:nvSpPr>
            <p:cNvPr id="125975" name="Text Box 5"/>
            <p:cNvSpPr txBox="1">
              <a:spLocks noChangeArrowheads="1"/>
            </p:cNvSpPr>
            <p:nvPr/>
          </p:nvSpPr>
          <p:spPr bwMode="auto">
            <a:xfrm rot="16200000">
              <a:off x="112" y="809"/>
              <a:ext cx="653" cy="252"/>
            </a:xfrm>
            <a:prstGeom prst="rect">
              <a:avLst/>
            </a:prstGeom>
            <a:solidFill>
              <a:srgbClr val="FFCCFF"/>
            </a:solidFill>
            <a:ln w="12700">
              <a:solidFill>
                <a:schemeClr val="tx1"/>
              </a:solidFill>
              <a:miter lim="800000"/>
              <a:headEnd/>
              <a:tailEnd/>
            </a:ln>
          </p:spPr>
          <p:txBody>
            <a:bodyPr wrap="none">
              <a:spAutoFit/>
            </a:bodyPr>
            <a:lstStyle/>
            <a:p>
              <a:r>
                <a:rPr lang="en-US" sz="2000" b="1" dirty="0" err="1" smtClean="0">
                  <a:solidFill>
                    <a:srgbClr val="000000"/>
                  </a:solidFill>
                  <a:latin typeface="Arial" pitchFamily="34" charset="0"/>
                  <a:cs typeface="Arial" pitchFamily="34" charset="0"/>
                </a:rPr>
                <a:t>Mathiơ</a:t>
              </a:r>
              <a:endParaRPr lang="en-US" sz="2000" b="1" dirty="0">
                <a:solidFill>
                  <a:srgbClr val="000000"/>
                </a:solidFill>
                <a:latin typeface="Arial" pitchFamily="34" charset="0"/>
                <a:cs typeface="Arial" pitchFamily="34" charset="0"/>
              </a:endParaRPr>
            </a:p>
          </p:txBody>
        </p:sp>
        <p:sp>
          <p:nvSpPr>
            <p:cNvPr id="125976" name="Text Box 6"/>
            <p:cNvSpPr txBox="1">
              <a:spLocks noChangeArrowheads="1"/>
            </p:cNvSpPr>
            <p:nvPr/>
          </p:nvSpPr>
          <p:spPr bwMode="auto">
            <a:xfrm rot="16200000">
              <a:off x="655" y="932"/>
              <a:ext cx="430" cy="252"/>
            </a:xfrm>
            <a:prstGeom prst="rect">
              <a:avLst/>
            </a:prstGeom>
            <a:solidFill>
              <a:srgbClr val="FFCCFF"/>
            </a:solidFill>
            <a:ln w="12700">
              <a:solidFill>
                <a:schemeClr val="tx1"/>
              </a:solidFill>
              <a:miter lim="800000"/>
              <a:headEnd/>
              <a:tailEnd/>
            </a:ln>
          </p:spPr>
          <p:txBody>
            <a:bodyPr wrap="none">
              <a:spAutoFit/>
            </a:bodyPr>
            <a:lstStyle/>
            <a:p>
              <a:r>
                <a:rPr lang="en-US" sz="2000" b="1" dirty="0" err="1" smtClean="0">
                  <a:solidFill>
                    <a:srgbClr val="000000"/>
                  </a:solidFill>
                  <a:latin typeface="Arial" pitchFamily="34" charset="0"/>
                  <a:cs typeface="Arial" pitchFamily="34" charset="0"/>
                </a:rPr>
                <a:t>Mác</a:t>
              </a:r>
              <a:endParaRPr lang="en-US" sz="2000" b="1" dirty="0">
                <a:solidFill>
                  <a:srgbClr val="000000"/>
                </a:solidFill>
                <a:latin typeface="Arial" pitchFamily="34" charset="0"/>
                <a:cs typeface="Arial" pitchFamily="34" charset="0"/>
              </a:endParaRPr>
            </a:p>
          </p:txBody>
        </p:sp>
        <p:sp>
          <p:nvSpPr>
            <p:cNvPr id="125977" name="Text Box 7"/>
            <p:cNvSpPr txBox="1">
              <a:spLocks noChangeArrowheads="1"/>
            </p:cNvSpPr>
            <p:nvPr/>
          </p:nvSpPr>
          <p:spPr bwMode="auto">
            <a:xfrm rot="16200000">
              <a:off x="1066" y="943"/>
              <a:ext cx="494" cy="252"/>
            </a:xfrm>
            <a:prstGeom prst="rect">
              <a:avLst/>
            </a:prstGeom>
            <a:solidFill>
              <a:srgbClr val="FFCCFF"/>
            </a:solidFill>
            <a:ln w="12700">
              <a:solidFill>
                <a:schemeClr val="tx1"/>
              </a:solidFill>
              <a:miter lim="800000"/>
              <a:headEnd/>
              <a:tailEnd/>
            </a:ln>
          </p:spPr>
          <p:txBody>
            <a:bodyPr wrap="none">
              <a:spAutoFit/>
            </a:bodyPr>
            <a:lstStyle/>
            <a:p>
              <a:r>
                <a:rPr lang="en-US" sz="2000" b="1" dirty="0" smtClean="0">
                  <a:solidFill>
                    <a:srgbClr val="000000"/>
                  </a:solidFill>
                  <a:latin typeface="Arial" pitchFamily="34" charset="0"/>
                  <a:cs typeface="Arial" pitchFamily="34" charset="0"/>
                </a:rPr>
                <a:t>Luca</a:t>
              </a:r>
              <a:endParaRPr lang="en-US" sz="2000" b="1" dirty="0">
                <a:solidFill>
                  <a:srgbClr val="000000"/>
                </a:solidFill>
                <a:latin typeface="Arial" pitchFamily="34" charset="0"/>
                <a:cs typeface="Arial" pitchFamily="34" charset="0"/>
              </a:endParaRPr>
            </a:p>
          </p:txBody>
        </p:sp>
        <p:sp>
          <p:nvSpPr>
            <p:cNvPr id="125978" name="Text Box 8"/>
            <p:cNvSpPr txBox="1">
              <a:spLocks noChangeArrowheads="1"/>
            </p:cNvSpPr>
            <p:nvPr/>
          </p:nvSpPr>
          <p:spPr bwMode="auto">
            <a:xfrm rot="16200000">
              <a:off x="1456" y="939"/>
              <a:ext cx="574" cy="252"/>
            </a:xfrm>
            <a:prstGeom prst="rect">
              <a:avLst/>
            </a:prstGeom>
            <a:solidFill>
              <a:srgbClr val="FFCCFF"/>
            </a:solidFill>
            <a:ln w="12700">
              <a:solidFill>
                <a:schemeClr val="tx1"/>
              </a:solidFill>
              <a:miter lim="800000"/>
              <a:headEnd/>
              <a:tailEnd/>
            </a:ln>
          </p:spPr>
          <p:txBody>
            <a:bodyPr wrap="none">
              <a:spAutoFit/>
            </a:bodyPr>
            <a:lstStyle/>
            <a:p>
              <a:r>
                <a:rPr lang="en-US" sz="2000" b="1" dirty="0" err="1" smtClean="0">
                  <a:solidFill>
                    <a:srgbClr val="000000"/>
                  </a:solidFill>
                  <a:latin typeface="Arial" pitchFamily="34" charset="0"/>
                  <a:cs typeface="Arial" pitchFamily="34" charset="0"/>
                </a:rPr>
                <a:t>Giăng</a:t>
              </a:r>
              <a:endParaRPr lang="en-US" sz="2000" b="1" dirty="0">
                <a:solidFill>
                  <a:srgbClr val="000000"/>
                </a:solidFill>
                <a:latin typeface="Arial" pitchFamily="34" charset="0"/>
                <a:cs typeface="Arial" pitchFamily="34" charset="0"/>
              </a:endParaRPr>
            </a:p>
          </p:txBody>
        </p:sp>
      </p:grpSp>
      <p:sp>
        <p:nvSpPr>
          <p:cNvPr id="125957" name="Text Box 9"/>
          <p:cNvSpPr txBox="1">
            <a:spLocks noChangeArrowheads="1"/>
          </p:cNvSpPr>
          <p:nvPr/>
        </p:nvSpPr>
        <p:spPr bwMode="auto">
          <a:xfrm>
            <a:off x="1126923" y="1201738"/>
            <a:ext cx="1486304" cy="430887"/>
          </a:xfrm>
          <a:prstGeom prst="rect">
            <a:avLst/>
          </a:prstGeom>
          <a:noFill/>
          <a:ln w="9525">
            <a:noFill/>
            <a:miter lim="800000"/>
            <a:headEnd/>
            <a:tailEnd/>
          </a:ln>
        </p:spPr>
        <p:txBody>
          <a:bodyPr wrap="none">
            <a:spAutoFit/>
          </a:bodyPr>
          <a:lstStyle/>
          <a:p>
            <a:pPr algn="ctr"/>
            <a:r>
              <a:rPr lang="en-US" sz="2200" b="1" dirty="0" err="1" smtClean="0">
                <a:solidFill>
                  <a:srgbClr val="FFFFFF"/>
                </a:solidFill>
                <a:latin typeface="Arial" pitchFamily="34" charset="0"/>
                <a:cs typeface="Arial" pitchFamily="34" charset="0"/>
              </a:rPr>
              <a:t>Phúc</a:t>
            </a:r>
            <a:r>
              <a:rPr lang="en-US" sz="2200" b="1" dirty="0" smtClean="0">
                <a:solidFill>
                  <a:srgbClr val="FFFFFF"/>
                </a:solidFill>
                <a:latin typeface="Arial" pitchFamily="34" charset="0"/>
                <a:cs typeface="Arial" pitchFamily="34" charset="0"/>
              </a:rPr>
              <a:t> </a:t>
            </a:r>
            <a:r>
              <a:rPr lang="en-US" sz="2200" b="1" dirty="0" err="1" smtClean="0">
                <a:solidFill>
                  <a:srgbClr val="FFFFFF"/>
                </a:solidFill>
                <a:latin typeface="Arial" pitchFamily="34" charset="0"/>
                <a:cs typeface="Arial" pitchFamily="34" charset="0"/>
              </a:rPr>
              <a:t>Âm</a:t>
            </a:r>
            <a:r>
              <a:rPr lang="en-US" sz="2200" b="1" dirty="0" smtClean="0">
                <a:solidFill>
                  <a:srgbClr val="FFFFFF"/>
                </a:solidFill>
                <a:latin typeface="Arial" pitchFamily="34" charset="0"/>
                <a:cs typeface="Arial" pitchFamily="34" charset="0"/>
              </a:rPr>
              <a:t> </a:t>
            </a:r>
            <a:endParaRPr lang="en-US" sz="2200" b="1" dirty="0">
              <a:solidFill>
                <a:srgbClr val="FFFFFF"/>
              </a:solidFill>
              <a:latin typeface="Arial" pitchFamily="34" charset="0"/>
              <a:cs typeface="Arial" pitchFamily="34" charset="0"/>
            </a:endParaRPr>
          </a:p>
        </p:txBody>
      </p:sp>
      <p:sp>
        <p:nvSpPr>
          <p:cNvPr id="125958" name="Text Box 10"/>
          <p:cNvSpPr txBox="1">
            <a:spLocks noChangeArrowheads="1"/>
          </p:cNvSpPr>
          <p:nvPr/>
        </p:nvSpPr>
        <p:spPr bwMode="auto">
          <a:xfrm>
            <a:off x="4953000" y="1204913"/>
            <a:ext cx="1533525" cy="430212"/>
          </a:xfrm>
          <a:prstGeom prst="rect">
            <a:avLst/>
          </a:prstGeom>
          <a:noFill/>
          <a:ln w="9525">
            <a:noFill/>
            <a:miter lim="800000"/>
            <a:headEnd/>
            <a:tailEnd/>
          </a:ln>
        </p:spPr>
        <p:txBody>
          <a:bodyPr>
            <a:spAutoFit/>
          </a:bodyPr>
          <a:lstStyle/>
          <a:p>
            <a:pPr algn="ctr"/>
            <a:r>
              <a:rPr lang="en-US" sz="2200" b="1" dirty="0" err="1" smtClean="0">
                <a:solidFill>
                  <a:srgbClr val="FFFFFF"/>
                </a:solidFill>
                <a:latin typeface="Arial" pitchFamily="34" charset="0"/>
                <a:cs typeface="Arial" pitchFamily="34" charset="0"/>
              </a:rPr>
              <a:t>Lịch</a:t>
            </a:r>
            <a:r>
              <a:rPr lang="en-US" sz="2200" b="1" dirty="0" smtClean="0">
                <a:solidFill>
                  <a:srgbClr val="FFFFFF"/>
                </a:solidFill>
                <a:latin typeface="Arial" pitchFamily="34" charset="0"/>
                <a:cs typeface="Arial" pitchFamily="34" charset="0"/>
              </a:rPr>
              <a:t> </a:t>
            </a:r>
            <a:r>
              <a:rPr lang="en-US" sz="2200" b="1" dirty="0" err="1" smtClean="0">
                <a:solidFill>
                  <a:srgbClr val="FFFFFF"/>
                </a:solidFill>
                <a:latin typeface="Arial" pitchFamily="34" charset="0"/>
                <a:cs typeface="Arial" pitchFamily="34" charset="0"/>
              </a:rPr>
              <a:t>sử</a:t>
            </a:r>
            <a:endParaRPr lang="en-US" sz="2200" b="1" dirty="0">
              <a:solidFill>
                <a:srgbClr val="FFFFFF"/>
              </a:solidFill>
              <a:latin typeface="Arial" pitchFamily="34" charset="0"/>
              <a:cs typeface="Arial" pitchFamily="34" charset="0"/>
            </a:endParaRPr>
          </a:p>
        </p:txBody>
      </p:sp>
      <p:sp>
        <p:nvSpPr>
          <p:cNvPr id="125959" name="Text Box 11"/>
          <p:cNvSpPr txBox="1">
            <a:spLocks noChangeArrowheads="1"/>
          </p:cNvSpPr>
          <p:nvPr/>
        </p:nvSpPr>
        <p:spPr bwMode="auto">
          <a:xfrm>
            <a:off x="1331913" y="2786063"/>
            <a:ext cx="4267200" cy="427037"/>
          </a:xfrm>
          <a:prstGeom prst="rect">
            <a:avLst/>
          </a:prstGeom>
          <a:noFill/>
          <a:ln w="9525">
            <a:noFill/>
            <a:miter lim="800000"/>
            <a:headEnd/>
            <a:tailEnd/>
          </a:ln>
        </p:spPr>
        <p:txBody>
          <a:bodyPr>
            <a:spAutoFit/>
          </a:bodyPr>
          <a:lstStyle/>
          <a:p>
            <a:pPr algn="ctr"/>
            <a:r>
              <a:rPr lang="en-US" sz="2200" b="1" dirty="0" err="1" smtClean="0">
                <a:solidFill>
                  <a:srgbClr val="FFFFFF"/>
                </a:solidFill>
                <a:latin typeface="Arial" pitchFamily="34" charset="0"/>
                <a:cs typeface="Arial" pitchFamily="34" charset="0"/>
              </a:rPr>
              <a:t>Thư</a:t>
            </a:r>
            <a:r>
              <a:rPr lang="en-US" sz="2200" b="1" dirty="0" smtClean="0">
                <a:solidFill>
                  <a:srgbClr val="FFFFFF"/>
                </a:solidFill>
                <a:latin typeface="Arial" pitchFamily="34" charset="0"/>
                <a:cs typeface="Arial" pitchFamily="34" charset="0"/>
              </a:rPr>
              <a:t> </a:t>
            </a:r>
            <a:r>
              <a:rPr lang="en-US" sz="2200" b="1" dirty="0" err="1" smtClean="0">
                <a:solidFill>
                  <a:srgbClr val="FFFFFF"/>
                </a:solidFill>
                <a:latin typeface="Arial" pitchFamily="34" charset="0"/>
                <a:cs typeface="Arial" pitchFamily="34" charset="0"/>
              </a:rPr>
              <a:t>tín</a:t>
            </a:r>
            <a:r>
              <a:rPr lang="en-US" sz="2200" b="1" dirty="0" smtClean="0">
                <a:solidFill>
                  <a:srgbClr val="FFFFFF"/>
                </a:solidFill>
                <a:latin typeface="Arial" pitchFamily="34" charset="0"/>
                <a:cs typeface="Arial" pitchFamily="34" charset="0"/>
              </a:rPr>
              <a:t> </a:t>
            </a:r>
            <a:r>
              <a:rPr lang="en-US" sz="2200" b="1" dirty="0" err="1" smtClean="0">
                <a:solidFill>
                  <a:srgbClr val="FFFFFF"/>
                </a:solidFill>
                <a:latin typeface="Arial" pitchFamily="34" charset="0"/>
                <a:cs typeface="Arial" pitchFamily="34" charset="0"/>
              </a:rPr>
              <a:t>Phao-lô</a:t>
            </a:r>
            <a:r>
              <a:rPr lang="en-US" sz="2200" b="1" dirty="0" smtClean="0">
                <a:solidFill>
                  <a:srgbClr val="FFFFFF"/>
                </a:solidFill>
                <a:latin typeface="Arial" pitchFamily="34" charset="0"/>
                <a:cs typeface="Arial" pitchFamily="34" charset="0"/>
              </a:rPr>
              <a:t> </a:t>
            </a:r>
            <a:endParaRPr lang="en-US" sz="2200" b="1" dirty="0">
              <a:solidFill>
                <a:srgbClr val="FFFFFF"/>
              </a:solidFill>
              <a:latin typeface="Arial" pitchFamily="34" charset="0"/>
              <a:cs typeface="Arial" pitchFamily="34" charset="0"/>
            </a:endParaRPr>
          </a:p>
        </p:txBody>
      </p:sp>
      <p:grpSp>
        <p:nvGrpSpPr>
          <p:cNvPr id="3" name="Group 12"/>
          <p:cNvGrpSpPr>
            <a:grpSpLocks/>
          </p:cNvGrpSpPr>
          <p:nvPr/>
        </p:nvGrpSpPr>
        <p:grpSpPr bwMode="auto">
          <a:xfrm>
            <a:off x="271464" y="2894012"/>
            <a:ext cx="8632826" cy="1951038"/>
            <a:chOff x="171" y="1732"/>
            <a:chExt cx="5438" cy="1229"/>
          </a:xfrm>
          <a:solidFill>
            <a:srgbClr val="CCFFCC"/>
          </a:solidFill>
        </p:grpSpPr>
        <p:sp>
          <p:nvSpPr>
            <p:cNvPr id="18454" name="Text Box 13"/>
            <p:cNvSpPr txBox="1">
              <a:spLocks noChangeArrowheads="1"/>
            </p:cNvSpPr>
            <p:nvPr/>
          </p:nvSpPr>
          <p:spPr bwMode="auto">
            <a:xfrm rot="16200000">
              <a:off x="14" y="2459"/>
              <a:ext cx="56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err="1" smtClean="0">
                  <a:solidFill>
                    <a:srgbClr val="000000"/>
                  </a:solidFill>
                  <a:latin typeface="Arial"/>
                  <a:ea typeface="ＭＳ Ｐゴシック" charset="0"/>
                  <a:cs typeface="Arial"/>
                </a:rPr>
                <a:t>Rôma</a:t>
              </a:r>
              <a:endParaRPr lang="en-US" sz="2000" b="1" dirty="0">
                <a:solidFill>
                  <a:srgbClr val="000000"/>
                </a:solidFill>
                <a:latin typeface="Arial"/>
                <a:ea typeface="ＭＳ Ｐゴシック" charset="0"/>
                <a:cs typeface="Arial"/>
              </a:endParaRPr>
            </a:p>
          </p:txBody>
        </p:sp>
        <p:sp>
          <p:nvSpPr>
            <p:cNvPr id="18455" name="Text Box 14"/>
            <p:cNvSpPr txBox="1">
              <a:spLocks noChangeArrowheads="1"/>
            </p:cNvSpPr>
            <p:nvPr/>
          </p:nvSpPr>
          <p:spPr bwMode="auto">
            <a:xfrm rot="16200000">
              <a:off x="261" y="2261"/>
              <a:ext cx="924"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1 </a:t>
              </a:r>
              <a:r>
                <a:rPr lang="en-US" sz="2000" b="1" dirty="0" err="1" smtClean="0">
                  <a:solidFill>
                    <a:srgbClr val="000000"/>
                  </a:solidFill>
                  <a:latin typeface="Arial"/>
                  <a:ea typeface="ＭＳ Ｐゴシック" charset="0"/>
                  <a:cs typeface="Arial"/>
                </a:rPr>
                <a:t>Côrinhtô</a:t>
              </a:r>
              <a:endParaRPr lang="en-US" sz="2000" b="1" dirty="0">
                <a:solidFill>
                  <a:srgbClr val="000000"/>
                </a:solidFill>
                <a:latin typeface="Arial"/>
                <a:ea typeface="ＭＳ Ｐゴシック" charset="0"/>
                <a:cs typeface="Arial"/>
              </a:endParaRPr>
            </a:p>
          </p:txBody>
        </p:sp>
        <p:sp>
          <p:nvSpPr>
            <p:cNvPr id="18456" name="Text Box 15"/>
            <p:cNvSpPr txBox="1">
              <a:spLocks noChangeArrowheads="1"/>
            </p:cNvSpPr>
            <p:nvPr/>
          </p:nvSpPr>
          <p:spPr bwMode="auto">
            <a:xfrm rot="16200000">
              <a:off x="681" y="2261"/>
              <a:ext cx="924"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2 </a:t>
              </a:r>
              <a:r>
                <a:rPr lang="en-US" sz="2000" b="1" dirty="0" err="1" smtClean="0">
                  <a:solidFill>
                    <a:srgbClr val="000000"/>
                  </a:solidFill>
                  <a:latin typeface="Arial"/>
                  <a:ea typeface="ＭＳ Ｐゴシック" charset="0"/>
                  <a:cs typeface="Arial"/>
                </a:rPr>
                <a:t>Côrinhtô</a:t>
              </a:r>
              <a:endParaRPr lang="en-US" sz="2000" b="1" dirty="0">
                <a:solidFill>
                  <a:srgbClr val="000000"/>
                </a:solidFill>
                <a:latin typeface="Arial"/>
                <a:ea typeface="ＭＳ Ｐゴシック" charset="0"/>
                <a:cs typeface="Arial"/>
              </a:endParaRPr>
            </a:p>
          </p:txBody>
        </p:sp>
        <p:sp>
          <p:nvSpPr>
            <p:cNvPr id="18457" name="Text Box 16"/>
            <p:cNvSpPr txBox="1">
              <a:spLocks noChangeArrowheads="1"/>
            </p:cNvSpPr>
            <p:nvPr/>
          </p:nvSpPr>
          <p:spPr bwMode="auto">
            <a:xfrm rot="16200000">
              <a:off x="1302" y="2414"/>
              <a:ext cx="564"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smtClean="0">
                  <a:solidFill>
                    <a:srgbClr val="000000"/>
                  </a:solidFill>
                  <a:latin typeface="Arial"/>
                  <a:ea typeface="ＭＳ Ｐゴシック" charset="0"/>
                  <a:cs typeface="Arial"/>
                </a:rPr>
                <a:t>Galati</a:t>
              </a:r>
              <a:endParaRPr lang="en-US" sz="2000" b="1" dirty="0">
                <a:solidFill>
                  <a:srgbClr val="000000"/>
                </a:solidFill>
                <a:latin typeface="Arial"/>
                <a:ea typeface="ＭＳ Ｐゴシック" charset="0"/>
                <a:cs typeface="Arial"/>
              </a:endParaRPr>
            </a:p>
          </p:txBody>
        </p:sp>
        <p:sp>
          <p:nvSpPr>
            <p:cNvPr id="18458" name="Text Box 17"/>
            <p:cNvSpPr txBox="1">
              <a:spLocks noChangeArrowheads="1"/>
            </p:cNvSpPr>
            <p:nvPr/>
          </p:nvSpPr>
          <p:spPr bwMode="auto">
            <a:xfrm rot="16200000">
              <a:off x="1666" y="2374"/>
              <a:ext cx="701"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err="1" smtClean="0">
                  <a:solidFill>
                    <a:srgbClr val="000000"/>
                  </a:solidFill>
                  <a:latin typeface="Arial"/>
                  <a:ea typeface="ＭＳ Ｐゴシック" charset="0"/>
                  <a:cs typeface="Arial"/>
                </a:rPr>
                <a:t>Êphêsô</a:t>
              </a:r>
              <a:endParaRPr lang="en-US" sz="2000" b="1" dirty="0">
                <a:solidFill>
                  <a:srgbClr val="000000"/>
                </a:solidFill>
                <a:latin typeface="Arial"/>
                <a:ea typeface="ＭＳ Ｐゴシック" charset="0"/>
                <a:cs typeface="Arial"/>
              </a:endParaRPr>
            </a:p>
          </p:txBody>
        </p:sp>
        <p:sp>
          <p:nvSpPr>
            <p:cNvPr id="18459" name="Text Box 18"/>
            <p:cNvSpPr txBox="1">
              <a:spLocks noChangeArrowheads="1"/>
            </p:cNvSpPr>
            <p:nvPr/>
          </p:nvSpPr>
          <p:spPr bwMode="auto">
            <a:xfrm rot="16200000">
              <a:off x="2170" y="2347"/>
              <a:ext cx="55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smtClean="0">
                  <a:solidFill>
                    <a:srgbClr val="000000"/>
                  </a:solidFill>
                  <a:latin typeface="Arial"/>
                  <a:ea typeface="ＭＳ Ｐゴシック" charset="0"/>
                  <a:cs typeface="Arial"/>
                </a:rPr>
                <a:t>Philip</a:t>
              </a:r>
              <a:endParaRPr lang="en-US" sz="2000" b="1" dirty="0">
                <a:solidFill>
                  <a:srgbClr val="000000"/>
                </a:solidFill>
                <a:latin typeface="Arial"/>
                <a:ea typeface="ＭＳ Ｐゴシック" charset="0"/>
                <a:cs typeface="Arial"/>
              </a:endParaRPr>
            </a:p>
          </p:txBody>
        </p:sp>
        <p:sp>
          <p:nvSpPr>
            <p:cNvPr id="18460" name="Text Box 19"/>
            <p:cNvSpPr txBox="1">
              <a:spLocks noChangeArrowheads="1"/>
            </p:cNvSpPr>
            <p:nvPr/>
          </p:nvSpPr>
          <p:spPr bwMode="auto">
            <a:xfrm rot="16200000">
              <a:off x="2506" y="2347"/>
              <a:ext cx="65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err="1" smtClean="0">
                  <a:solidFill>
                    <a:srgbClr val="000000"/>
                  </a:solidFill>
                  <a:latin typeface="Arial"/>
                  <a:ea typeface="ＭＳ Ｐゴシック" charset="0"/>
                  <a:cs typeface="Arial"/>
                </a:rPr>
                <a:t>Côlôse</a:t>
              </a:r>
              <a:endParaRPr lang="en-US" sz="2000" b="1" dirty="0">
                <a:solidFill>
                  <a:srgbClr val="000000"/>
                </a:solidFill>
                <a:latin typeface="Arial"/>
                <a:ea typeface="ＭＳ Ｐゴシック" charset="0"/>
                <a:cs typeface="Arial"/>
              </a:endParaRPr>
            </a:p>
          </p:txBody>
        </p:sp>
        <p:sp>
          <p:nvSpPr>
            <p:cNvPr id="18461" name="Text Box 20"/>
            <p:cNvSpPr txBox="1">
              <a:spLocks noChangeArrowheads="1"/>
            </p:cNvSpPr>
            <p:nvPr/>
          </p:nvSpPr>
          <p:spPr bwMode="auto">
            <a:xfrm rot="16200000">
              <a:off x="2721" y="2149"/>
              <a:ext cx="108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1 </a:t>
              </a:r>
              <a:r>
                <a:rPr lang="en-US" sz="2000" b="1" dirty="0" err="1" smtClean="0">
                  <a:solidFill>
                    <a:srgbClr val="000000"/>
                  </a:solidFill>
                  <a:latin typeface="Arial"/>
                  <a:ea typeface="ＭＳ Ｐゴシック" charset="0"/>
                  <a:cs typeface="Arial"/>
                </a:rPr>
                <a:t>Têsalônica</a:t>
              </a:r>
              <a:endParaRPr lang="en-US" sz="2000" b="1" dirty="0">
                <a:solidFill>
                  <a:srgbClr val="000000"/>
                </a:solidFill>
                <a:latin typeface="Arial"/>
                <a:ea typeface="ＭＳ Ｐゴシック" charset="0"/>
                <a:cs typeface="Arial"/>
              </a:endParaRPr>
            </a:p>
          </p:txBody>
        </p:sp>
        <p:sp>
          <p:nvSpPr>
            <p:cNvPr id="18462" name="Text Box 21"/>
            <p:cNvSpPr txBox="1">
              <a:spLocks noChangeArrowheads="1"/>
            </p:cNvSpPr>
            <p:nvPr/>
          </p:nvSpPr>
          <p:spPr bwMode="auto">
            <a:xfrm rot="16200000">
              <a:off x="3201" y="2149"/>
              <a:ext cx="108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2 </a:t>
              </a:r>
              <a:r>
                <a:rPr lang="en-US" sz="2000" b="1" dirty="0" err="1" smtClean="0">
                  <a:solidFill>
                    <a:srgbClr val="000000"/>
                  </a:solidFill>
                  <a:latin typeface="Arial"/>
                  <a:ea typeface="ＭＳ Ｐゴシック" charset="0"/>
                  <a:cs typeface="Arial"/>
                </a:rPr>
                <a:t>Têsalônica</a:t>
              </a:r>
              <a:endParaRPr lang="en-US" sz="2000" b="1" dirty="0">
                <a:solidFill>
                  <a:srgbClr val="000000"/>
                </a:solidFill>
                <a:latin typeface="Arial"/>
                <a:ea typeface="ＭＳ Ｐゴシック" charset="0"/>
                <a:cs typeface="Arial"/>
              </a:endParaRPr>
            </a:p>
          </p:txBody>
        </p:sp>
        <p:sp>
          <p:nvSpPr>
            <p:cNvPr id="18463" name="Text Box 22"/>
            <p:cNvSpPr txBox="1">
              <a:spLocks noChangeArrowheads="1"/>
            </p:cNvSpPr>
            <p:nvPr/>
          </p:nvSpPr>
          <p:spPr bwMode="auto">
            <a:xfrm rot="16200000">
              <a:off x="3738" y="2394"/>
              <a:ext cx="87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1 </a:t>
              </a:r>
              <a:r>
                <a:rPr lang="en-US" sz="2000" b="1" dirty="0" err="1" smtClean="0">
                  <a:solidFill>
                    <a:srgbClr val="000000"/>
                  </a:solidFill>
                  <a:latin typeface="Arial"/>
                  <a:ea typeface="ＭＳ Ｐゴシック" charset="0"/>
                  <a:cs typeface="Arial"/>
                </a:rPr>
                <a:t>Timôthê</a:t>
              </a:r>
              <a:endParaRPr lang="en-US" sz="2000" b="1" dirty="0">
                <a:solidFill>
                  <a:srgbClr val="000000"/>
                </a:solidFill>
                <a:latin typeface="Arial"/>
                <a:ea typeface="ＭＳ Ｐゴシック" charset="0"/>
                <a:cs typeface="Arial"/>
              </a:endParaRPr>
            </a:p>
          </p:txBody>
        </p:sp>
        <p:sp>
          <p:nvSpPr>
            <p:cNvPr id="18464" name="Text Box 23"/>
            <p:cNvSpPr txBox="1">
              <a:spLocks noChangeArrowheads="1"/>
            </p:cNvSpPr>
            <p:nvPr/>
          </p:nvSpPr>
          <p:spPr bwMode="auto">
            <a:xfrm rot="16200000">
              <a:off x="4170" y="2394"/>
              <a:ext cx="876"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a:solidFill>
                    <a:srgbClr val="000000"/>
                  </a:solidFill>
                  <a:latin typeface="Arial"/>
                  <a:ea typeface="ＭＳ Ｐゴシック" charset="0"/>
                  <a:cs typeface="Arial"/>
                </a:rPr>
                <a:t>2 </a:t>
              </a:r>
              <a:r>
                <a:rPr lang="en-US" sz="2000" b="1" dirty="0" err="1" smtClean="0">
                  <a:solidFill>
                    <a:srgbClr val="000000"/>
                  </a:solidFill>
                  <a:latin typeface="Arial"/>
                  <a:ea typeface="ＭＳ Ｐゴシック" charset="0"/>
                  <a:cs typeface="Arial"/>
                </a:rPr>
                <a:t>Timôthê</a:t>
              </a:r>
              <a:endParaRPr lang="en-US" sz="2000" b="1" dirty="0">
                <a:solidFill>
                  <a:srgbClr val="000000"/>
                </a:solidFill>
                <a:latin typeface="Arial"/>
                <a:ea typeface="ＭＳ Ｐゴシック" charset="0"/>
                <a:cs typeface="Arial"/>
              </a:endParaRPr>
            </a:p>
          </p:txBody>
        </p:sp>
        <p:sp>
          <p:nvSpPr>
            <p:cNvPr id="18465" name="Text Box 24"/>
            <p:cNvSpPr txBox="1">
              <a:spLocks noChangeArrowheads="1"/>
            </p:cNvSpPr>
            <p:nvPr/>
          </p:nvSpPr>
          <p:spPr bwMode="auto">
            <a:xfrm rot="16200000">
              <a:off x="4885" y="2586"/>
              <a:ext cx="313"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err="1" smtClean="0">
                  <a:solidFill>
                    <a:srgbClr val="000000"/>
                  </a:solidFill>
                  <a:latin typeface="Arial"/>
                  <a:ea typeface="ＭＳ Ｐゴシック" charset="0"/>
                  <a:cs typeface="Arial"/>
                </a:rPr>
                <a:t>Tít</a:t>
              </a:r>
              <a:endParaRPr lang="en-US" sz="2000" b="1" dirty="0">
                <a:solidFill>
                  <a:srgbClr val="000000"/>
                </a:solidFill>
                <a:latin typeface="Arial"/>
                <a:ea typeface="ＭＳ Ｐゴシック" charset="0"/>
                <a:cs typeface="Arial"/>
              </a:endParaRPr>
            </a:p>
          </p:txBody>
        </p:sp>
        <p:sp>
          <p:nvSpPr>
            <p:cNvPr id="18466" name="Text Box 25"/>
            <p:cNvSpPr txBox="1">
              <a:spLocks noChangeArrowheads="1"/>
            </p:cNvSpPr>
            <p:nvPr/>
          </p:nvSpPr>
          <p:spPr bwMode="auto">
            <a:xfrm rot="16200000">
              <a:off x="5061" y="2414"/>
              <a:ext cx="843" cy="252"/>
            </a:xfrm>
            <a:prstGeom prst="rect">
              <a:avLst/>
            </a:prstGeom>
            <a:grpFill/>
            <a:ln w="12700">
              <a:solidFill>
                <a:schemeClr val="tx1"/>
              </a:solidFill>
              <a:miter lim="800000"/>
              <a:headEnd/>
              <a:tailEnd/>
            </a:ln>
          </p:spPr>
          <p:txBody>
            <a:bodyPr wrap="none">
              <a:spAutoFit/>
            </a:bodyPr>
            <a:lstStyle/>
            <a:p>
              <a:pPr eaLnBrk="0" hangingPunct="0">
                <a:defRPr/>
              </a:pPr>
              <a:r>
                <a:rPr lang="en-US" sz="2000" b="1" dirty="0" err="1" smtClean="0">
                  <a:solidFill>
                    <a:srgbClr val="000000"/>
                  </a:solidFill>
                  <a:latin typeface="Arial"/>
                  <a:ea typeface="ＭＳ Ｐゴシック" charset="0"/>
                  <a:cs typeface="Arial"/>
                </a:rPr>
                <a:t>Philêmôn</a:t>
              </a:r>
              <a:endParaRPr lang="en-US" sz="2000" b="1" dirty="0">
                <a:solidFill>
                  <a:srgbClr val="000000"/>
                </a:solidFill>
                <a:latin typeface="Arial"/>
                <a:ea typeface="ＭＳ Ｐゴシック" charset="0"/>
                <a:cs typeface="Arial"/>
              </a:endParaRPr>
            </a:p>
          </p:txBody>
        </p:sp>
      </p:grpSp>
      <p:sp>
        <p:nvSpPr>
          <p:cNvPr id="125961" name="Text Box 26"/>
          <p:cNvSpPr txBox="1">
            <a:spLocks noChangeArrowheads="1"/>
          </p:cNvSpPr>
          <p:nvPr/>
        </p:nvSpPr>
        <p:spPr bwMode="auto">
          <a:xfrm>
            <a:off x="965200" y="4983163"/>
            <a:ext cx="3302000" cy="427037"/>
          </a:xfrm>
          <a:prstGeom prst="rect">
            <a:avLst/>
          </a:prstGeom>
          <a:noFill/>
          <a:ln w="9525">
            <a:noFill/>
            <a:miter lim="800000"/>
            <a:headEnd/>
            <a:tailEnd/>
          </a:ln>
        </p:spPr>
        <p:txBody>
          <a:bodyPr>
            <a:spAutoFit/>
          </a:bodyPr>
          <a:lstStyle/>
          <a:p>
            <a:pPr algn="ctr"/>
            <a:r>
              <a:rPr lang="en-US" sz="2200" b="1" dirty="0" err="1" smtClean="0">
                <a:solidFill>
                  <a:srgbClr val="FFFFFF"/>
                </a:solidFill>
                <a:latin typeface="Arial" pitchFamily="34" charset="0"/>
                <a:cs typeface="Arial" pitchFamily="34" charset="0"/>
              </a:rPr>
              <a:t>Thư</a:t>
            </a:r>
            <a:r>
              <a:rPr lang="en-US" sz="2200" b="1" dirty="0" smtClean="0">
                <a:solidFill>
                  <a:srgbClr val="FFFFFF"/>
                </a:solidFill>
                <a:latin typeface="Arial" pitchFamily="34" charset="0"/>
                <a:cs typeface="Arial" pitchFamily="34" charset="0"/>
              </a:rPr>
              <a:t> </a:t>
            </a:r>
            <a:r>
              <a:rPr lang="en-US" sz="2200" b="1" dirty="0" err="1" smtClean="0">
                <a:solidFill>
                  <a:srgbClr val="FFFFFF"/>
                </a:solidFill>
                <a:latin typeface="Arial" pitchFamily="34" charset="0"/>
                <a:cs typeface="Arial" pitchFamily="34" charset="0"/>
              </a:rPr>
              <a:t>tín</a:t>
            </a:r>
            <a:r>
              <a:rPr lang="en-US" sz="2200" b="1" dirty="0" smtClean="0">
                <a:solidFill>
                  <a:srgbClr val="FFFFFF"/>
                </a:solidFill>
                <a:latin typeface="Arial" pitchFamily="34" charset="0"/>
                <a:cs typeface="Arial" pitchFamily="34" charset="0"/>
              </a:rPr>
              <a:t> </a:t>
            </a:r>
            <a:r>
              <a:rPr lang="en-US" sz="2200" b="1" dirty="0" err="1" smtClean="0">
                <a:solidFill>
                  <a:srgbClr val="FFFFFF"/>
                </a:solidFill>
                <a:latin typeface="Arial" pitchFamily="34" charset="0"/>
                <a:cs typeface="Arial" pitchFamily="34" charset="0"/>
              </a:rPr>
              <a:t>Tổng</a:t>
            </a:r>
            <a:r>
              <a:rPr lang="en-US" sz="2200" b="1" dirty="0" smtClean="0">
                <a:solidFill>
                  <a:srgbClr val="FFFFFF"/>
                </a:solidFill>
                <a:latin typeface="Arial" pitchFamily="34" charset="0"/>
                <a:cs typeface="Arial" pitchFamily="34" charset="0"/>
              </a:rPr>
              <a:t> </a:t>
            </a:r>
            <a:r>
              <a:rPr lang="en-US" sz="2200" b="1" dirty="0" err="1" smtClean="0">
                <a:solidFill>
                  <a:srgbClr val="FFFFFF"/>
                </a:solidFill>
                <a:latin typeface="Arial" pitchFamily="34" charset="0"/>
                <a:cs typeface="Arial" pitchFamily="34" charset="0"/>
              </a:rPr>
              <a:t>quát</a:t>
            </a:r>
            <a:endParaRPr lang="en-US" sz="2200" b="1" dirty="0">
              <a:solidFill>
                <a:srgbClr val="FFFFFF"/>
              </a:solidFill>
              <a:latin typeface="Arial" pitchFamily="34" charset="0"/>
              <a:cs typeface="Arial" pitchFamily="34" charset="0"/>
            </a:endParaRPr>
          </a:p>
        </p:txBody>
      </p:sp>
      <p:sp>
        <p:nvSpPr>
          <p:cNvPr id="125962" name="Text Box 27"/>
          <p:cNvSpPr txBox="1">
            <a:spLocks noChangeArrowheads="1"/>
          </p:cNvSpPr>
          <p:nvPr/>
        </p:nvSpPr>
        <p:spPr bwMode="auto">
          <a:xfrm>
            <a:off x="6785869" y="4876800"/>
            <a:ext cx="1122167" cy="430887"/>
          </a:xfrm>
          <a:prstGeom prst="rect">
            <a:avLst/>
          </a:prstGeom>
          <a:noFill/>
          <a:ln w="9525">
            <a:noFill/>
            <a:miter lim="800000"/>
            <a:headEnd/>
            <a:tailEnd/>
          </a:ln>
        </p:spPr>
        <p:txBody>
          <a:bodyPr wrap="none">
            <a:spAutoFit/>
          </a:bodyPr>
          <a:lstStyle/>
          <a:p>
            <a:pPr algn="ctr"/>
            <a:r>
              <a:rPr lang="en-US" sz="2200" b="1" dirty="0" err="1" smtClean="0">
                <a:solidFill>
                  <a:srgbClr val="FFFFFF"/>
                </a:solidFill>
                <a:latin typeface="Arial" pitchFamily="34" charset="0"/>
                <a:cs typeface="Arial" pitchFamily="34" charset="0"/>
              </a:rPr>
              <a:t>Tiên</a:t>
            </a:r>
            <a:r>
              <a:rPr lang="en-US" sz="2200" b="1" dirty="0" smtClean="0">
                <a:solidFill>
                  <a:srgbClr val="FFFFFF"/>
                </a:solidFill>
                <a:latin typeface="Arial" pitchFamily="34" charset="0"/>
                <a:cs typeface="Arial" pitchFamily="34" charset="0"/>
              </a:rPr>
              <a:t> tri</a:t>
            </a:r>
            <a:endParaRPr lang="en-US" sz="2200" b="1" dirty="0">
              <a:solidFill>
                <a:srgbClr val="FFFFFF"/>
              </a:solidFill>
              <a:latin typeface="Arial" pitchFamily="34" charset="0"/>
              <a:cs typeface="Arial" pitchFamily="34" charset="0"/>
            </a:endParaRPr>
          </a:p>
        </p:txBody>
      </p:sp>
      <p:sp>
        <p:nvSpPr>
          <p:cNvPr id="125963" name="Text Box 28"/>
          <p:cNvSpPr txBox="1">
            <a:spLocks noChangeArrowheads="1"/>
          </p:cNvSpPr>
          <p:nvPr/>
        </p:nvSpPr>
        <p:spPr bwMode="auto">
          <a:xfrm rot="16200000">
            <a:off x="6581970" y="5901502"/>
            <a:ext cx="1568058" cy="400110"/>
          </a:xfrm>
          <a:prstGeom prst="rect">
            <a:avLst/>
          </a:prstGeom>
          <a:solidFill>
            <a:schemeClr val="accent1"/>
          </a:solidFill>
          <a:ln w="12700">
            <a:solidFill>
              <a:schemeClr val="tx1"/>
            </a:solidFill>
            <a:miter lim="800000"/>
            <a:headEnd/>
            <a:tailEnd/>
          </a:ln>
        </p:spPr>
        <p:txBody>
          <a:bodyPr wrap="none">
            <a:spAutoFit/>
          </a:bodyPr>
          <a:lstStyle/>
          <a:p>
            <a:r>
              <a:rPr lang="en-US" sz="2000" b="1" dirty="0" err="1" smtClean="0">
                <a:solidFill>
                  <a:srgbClr val="000000"/>
                </a:solidFill>
                <a:latin typeface="Arial" pitchFamily="34" charset="0"/>
                <a:cs typeface="Arial" pitchFamily="34" charset="0"/>
              </a:rPr>
              <a:t>Khải</a:t>
            </a:r>
            <a:r>
              <a:rPr lang="en-US" sz="2000" b="1" dirty="0" smtClean="0">
                <a:solidFill>
                  <a:srgbClr val="000000"/>
                </a:solidFill>
                <a:latin typeface="Arial" pitchFamily="34" charset="0"/>
                <a:cs typeface="Arial" pitchFamily="34" charset="0"/>
              </a:rPr>
              <a:t> </a:t>
            </a:r>
            <a:r>
              <a:rPr lang="en-US" sz="2000" b="1" dirty="0" err="1" smtClean="0">
                <a:solidFill>
                  <a:srgbClr val="000000"/>
                </a:solidFill>
                <a:latin typeface="Arial" pitchFamily="34" charset="0"/>
                <a:cs typeface="Arial" pitchFamily="34" charset="0"/>
              </a:rPr>
              <a:t>huyền</a:t>
            </a:r>
            <a:endParaRPr lang="en-US" sz="2000" b="1" dirty="0">
              <a:solidFill>
                <a:srgbClr val="000000"/>
              </a:solidFill>
              <a:latin typeface="Arial" pitchFamily="34" charset="0"/>
              <a:cs typeface="Arial" pitchFamily="34" charset="0"/>
            </a:endParaRPr>
          </a:p>
        </p:txBody>
      </p:sp>
      <p:grpSp>
        <p:nvGrpSpPr>
          <p:cNvPr id="4" name="Group 29"/>
          <p:cNvGrpSpPr>
            <a:grpSpLocks/>
          </p:cNvGrpSpPr>
          <p:nvPr/>
        </p:nvGrpSpPr>
        <p:grpSpPr bwMode="auto">
          <a:xfrm>
            <a:off x="260351" y="5316540"/>
            <a:ext cx="4997451" cy="1284288"/>
            <a:chOff x="164" y="3349"/>
            <a:chExt cx="3148" cy="809"/>
          </a:xfrm>
        </p:grpSpPr>
        <p:sp>
          <p:nvSpPr>
            <p:cNvPr id="125967" name="Text Box 30"/>
            <p:cNvSpPr txBox="1">
              <a:spLocks noChangeArrowheads="1"/>
            </p:cNvSpPr>
            <p:nvPr/>
          </p:nvSpPr>
          <p:spPr bwMode="auto">
            <a:xfrm rot="16200000">
              <a:off x="-68" y="3581"/>
              <a:ext cx="715" cy="252"/>
            </a:xfrm>
            <a:prstGeom prst="rect">
              <a:avLst/>
            </a:prstGeom>
            <a:solidFill>
              <a:srgbClr val="D9DDC1"/>
            </a:solidFill>
            <a:ln w="12700">
              <a:solidFill>
                <a:schemeClr val="tx1"/>
              </a:solidFill>
              <a:miter lim="800000"/>
              <a:headEnd/>
              <a:tailEnd/>
            </a:ln>
          </p:spPr>
          <p:txBody>
            <a:bodyPr wrap="none">
              <a:spAutoFit/>
            </a:bodyPr>
            <a:lstStyle/>
            <a:p>
              <a:r>
                <a:rPr lang="en-US" sz="2000" b="1" dirty="0" err="1" smtClean="0">
                  <a:solidFill>
                    <a:srgbClr val="000000"/>
                  </a:solidFill>
                  <a:latin typeface="Arial" pitchFamily="34" charset="0"/>
                  <a:cs typeface="Arial" pitchFamily="34" charset="0"/>
                </a:rPr>
                <a:t>Hêbơrơ</a:t>
              </a:r>
              <a:endParaRPr lang="en-US" sz="2000" b="1" dirty="0">
                <a:solidFill>
                  <a:srgbClr val="000000"/>
                </a:solidFill>
                <a:latin typeface="Arial" pitchFamily="34" charset="0"/>
                <a:cs typeface="Arial" pitchFamily="34" charset="0"/>
              </a:endParaRPr>
            </a:p>
          </p:txBody>
        </p:sp>
        <p:sp>
          <p:nvSpPr>
            <p:cNvPr id="125968" name="Text Box 31"/>
            <p:cNvSpPr txBox="1">
              <a:spLocks noChangeArrowheads="1"/>
            </p:cNvSpPr>
            <p:nvPr/>
          </p:nvSpPr>
          <p:spPr bwMode="auto">
            <a:xfrm rot="16200000">
              <a:off x="380" y="3666"/>
              <a:ext cx="581" cy="252"/>
            </a:xfrm>
            <a:prstGeom prst="rect">
              <a:avLst/>
            </a:prstGeom>
            <a:solidFill>
              <a:srgbClr val="D9DDC1"/>
            </a:solidFill>
            <a:ln w="12700">
              <a:solidFill>
                <a:schemeClr val="tx1"/>
              </a:solidFill>
              <a:miter lim="800000"/>
              <a:headEnd/>
              <a:tailEnd/>
            </a:ln>
          </p:spPr>
          <p:txBody>
            <a:bodyPr wrap="none">
              <a:spAutoFit/>
            </a:bodyPr>
            <a:lstStyle/>
            <a:p>
              <a:r>
                <a:rPr lang="en-US" sz="2000" b="1" dirty="0" err="1" smtClean="0">
                  <a:solidFill>
                    <a:srgbClr val="000000"/>
                  </a:solidFill>
                  <a:latin typeface="Arial" pitchFamily="34" charset="0"/>
                  <a:cs typeface="Arial" pitchFamily="34" charset="0"/>
                </a:rPr>
                <a:t>Giacơ</a:t>
              </a:r>
              <a:endParaRPr lang="en-US" sz="2000" b="1" dirty="0">
                <a:solidFill>
                  <a:srgbClr val="000000"/>
                </a:solidFill>
                <a:latin typeface="Arial" pitchFamily="34" charset="0"/>
                <a:cs typeface="Arial" pitchFamily="34" charset="0"/>
              </a:endParaRPr>
            </a:p>
          </p:txBody>
        </p:sp>
        <p:sp>
          <p:nvSpPr>
            <p:cNvPr id="125969" name="Text Box 32"/>
            <p:cNvSpPr txBox="1">
              <a:spLocks noChangeArrowheads="1"/>
            </p:cNvSpPr>
            <p:nvPr/>
          </p:nvSpPr>
          <p:spPr bwMode="auto">
            <a:xfrm rot="16200000">
              <a:off x="718" y="3647"/>
              <a:ext cx="770" cy="252"/>
            </a:xfrm>
            <a:prstGeom prst="rect">
              <a:avLst/>
            </a:prstGeom>
            <a:solidFill>
              <a:srgbClr val="D9DDC1"/>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1 </a:t>
              </a:r>
              <a:r>
                <a:rPr lang="en-US" sz="2000" b="1" dirty="0" err="1" smtClean="0">
                  <a:solidFill>
                    <a:srgbClr val="000000"/>
                  </a:solidFill>
                  <a:latin typeface="Arial" pitchFamily="34" charset="0"/>
                  <a:cs typeface="Arial" pitchFamily="34" charset="0"/>
                </a:rPr>
                <a:t>Phierơ</a:t>
              </a:r>
              <a:endParaRPr lang="en-US" sz="2000" b="1" dirty="0">
                <a:solidFill>
                  <a:srgbClr val="000000"/>
                </a:solidFill>
                <a:latin typeface="Arial" pitchFamily="34" charset="0"/>
                <a:cs typeface="Arial" pitchFamily="34" charset="0"/>
              </a:endParaRPr>
            </a:p>
          </p:txBody>
        </p:sp>
        <p:sp>
          <p:nvSpPr>
            <p:cNvPr id="125970" name="Text Box 33"/>
            <p:cNvSpPr txBox="1">
              <a:spLocks noChangeArrowheads="1"/>
            </p:cNvSpPr>
            <p:nvPr/>
          </p:nvSpPr>
          <p:spPr bwMode="auto">
            <a:xfrm rot="16200000">
              <a:off x="1121" y="3647"/>
              <a:ext cx="770" cy="252"/>
            </a:xfrm>
            <a:prstGeom prst="rect">
              <a:avLst/>
            </a:prstGeom>
            <a:solidFill>
              <a:srgbClr val="D9DDC1"/>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2 </a:t>
              </a:r>
              <a:r>
                <a:rPr lang="en-US" sz="2000" b="1" dirty="0" err="1" smtClean="0">
                  <a:solidFill>
                    <a:srgbClr val="000000"/>
                  </a:solidFill>
                  <a:latin typeface="Arial" pitchFamily="34" charset="0"/>
                  <a:cs typeface="Arial" pitchFamily="34" charset="0"/>
                </a:rPr>
                <a:t>Phierơ</a:t>
              </a:r>
              <a:endParaRPr lang="en-US" sz="2000" b="1" dirty="0">
                <a:solidFill>
                  <a:srgbClr val="000000"/>
                </a:solidFill>
                <a:latin typeface="Arial" pitchFamily="34" charset="0"/>
                <a:cs typeface="Arial" pitchFamily="34" charset="0"/>
              </a:endParaRPr>
            </a:p>
          </p:txBody>
        </p:sp>
        <p:sp>
          <p:nvSpPr>
            <p:cNvPr id="125971" name="Text Box 34"/>
            <p:cNvSpPr txBox="1">
              <a:spLocks noChangeArrowheads="1"/>
            </p:cNvSpPr>
            <p:nvPr/>
          </p:nvSpPr>
          <p:spPr bwMode="auto">
            <a:xfrm rot="16200000">
              <a:off x="1566" y="3657"/>
              <a:ext cx="708" cy="252"/>
            </a:xfrm>
            <a:prstGeom prst="rect">
              <a:avLst/>
            </a:prstGeom>
            <a:solidFill>
              <a:srgbClr val="D9DDC1"/>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1 </a:t>
              </a:r>
              <a:r>
                <a:rPr lang="en-US" sz="2000" b="1" dirty="0" err="1" smtClean="0">
                  <a:solidFill>
                    <a:srgbClr val="000000"/>
                  </a:solidFill>
                  <a:latin typeface="Arial" pitchFamily="34" charset="0"/>
                  <a:cs typeface="Arial" pitchFamily="34" charset="0"/>
                </a:rPr>
                <a:t>Giăng</a:t>
              </a:r>
              <a:endParaRPr lang="en-US" sz="2000" b="1" dirty="0">
                <a:solidFill>
                  <a:srgbClr val="000000"/>
                </a:solidFill>
                <a:latin typeface="Arial" pitchFamily="34" charset="0"/>
                <a:cs typeface="Arial" pitchFamily="34" charset="0"/>
              </a:endParaRPr>
            </a:p>
          </p:txBody>
        </p:sp>
        <p:sp>
          <p:nvSpPr>
            <p:cNvPr id="125972" name="Text Box 35"/>
            <p:cNvSpPr txBox="1">
              <a:spLocks noChangeArrowheads="1"/>
            </p:cNvSpPr>
            <p:nvPr/>
          </p:nvSpPr>
          <p:spPr bwMode="auto">
            <a:xfrm rot="16200000">
              <a:off x="1998" y="3657"/>
              <a:ext cx="708" cy="252"/>
            </a:xfrm>
            <a:prstGeom prst="rect">
              <a:avLst/>
            </a:prstGeom>
            <a:solidFill>
              <a:srgbClr val="D9DDC1"/>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2 </a:t>
              </a:r>
              <a:r>
                <a:rPr lang="en-US" sz="2000" b="1" dirty="0" err="1" smtClean="0">
                  <a:solidFill>
                    <a:srgbClr val="000000"/>
                  </a:solidFill>
                  <a:latin typeface="Arial" pitchFamily="34" charset="0"/>
                  <a:cs typeface="Arial" pitchFamily="34" charset="0"/>
                </a:rPr>
                <a:t>Giăng</a:t>
              </a:r>
              <a:endParaRPr lang="en-US" sz="2000" b="1" dirty="0">
                <a:solidFill>
                  <a:srgbClr val="000000"/>
                </a:solidFill>
                <a:latin typeface="Arial" pitchFamily="34" charset="0"/>
                <a:cs typeface="Arial" pitchFamily="34" charset="0"/>
              </a:endParaRPr>
            </a:p>
          </p:txBody>
        </p:sp>
        <p:sp>
          <p:nvSpPr>
            <p:cNvPr id="125973" name="Text Box 36"/>
            <p:cNvSpPr txBox="1">
              <a:spLocks noChangeArrowheads="1"/>
            </p:cNvSpPr>
            <p:nvPr/>
          </p:nvSpPr>
          <p:spPr bwMode="auto">
            <a:xfrm rot="16200000">
              <a:off x="2431" y="3657"/>
              <a:ext cx="708" cy="252"/>
            </a:xfrm>
            <a:prstGeom prst="rect">
              <a:avLst/>
            </a:prstGeom>
            <a:solidFill>
              <a:srgbClr val="D9DDC1"/>
            </a:solidFill>
            <a:ln w="12700">
              <a:solidFill>
                <a:schemeClr val="tx1"/>
              </a:solidFill>
              <a:miter lim="800000"/>
              <a:headEnd/>
              <a:tailEnd/>
            </a:ln>
          </p:spPr>
          <p:txBody>
            <a:bodyPr wrap="none">
              <a:spAutoFit/>
            </a:bodyPr>
            <a:lstStyle/>
            <a:p>
              <a:r>
                <a:rPr lang="en-US" sz="2000" b="1" dirty="0">
                  <a:solidFill>
                    <a:srgbClr val="000000"/>
                  </a:solidFill>
                  <a:latin typeface="Arial" pitchFamily="34" charset="0"/>
                  <a:cs typeface="Arial" pitchFamily="34" charset="0"/>
                </a:rPr>
                <a:t>3 </a:t>
              </a:r>
              <a:r>
                <a:rPr lang="en-US" sz="2000" b="1" dirty="0" err="1" smtClean="0">
                  <a:solidFill>
                    <a:srgbClr val="000000"/>
                  </a:solidFill>
                  <a:latin typeface="Arial" pitchFamily="34" charset="0"/>
                  <a:cs typeface="Arial" pitchFamily="34" charset="0"/>
                </a:rPr>
                <a:t>Giăng</a:t>
              </a:r>
              <a:endParaRPr lang="en-US" sz="2000" b="1" dirty="0">
                <a:solidFill>
                  <a:srgbClr val="000000"/>
                </a:solidFill>
                <a:latin typeface="Arial" pitchFamily="34" charset="0"/>
                <a:cs typeface="Arial" pitchFamily="34" charset="0"/>
              </a:endParaRPr>
            </a:p>
          </p:txBody>
        </p:sp>
        <p:sp>
          <p:nvSpPr>
            <p:cNvPr id="125974" name="Text Box 37"/>
            <p:cNvSpPr txBox="1">
              <a:spLocks noChangeArrowheads="1"/>
            </p:cNvSpPr>
            <p:nvPr/>
          </p:nvSpPr>
          <p:spPr bwMode="auto">
            <a:xfrm rot="16200000">
              <a:off x="2899" y="3729"/>
              <a:ext cx="574" cy="252"/>
            </a:xfrm>
            <a:prstGeom prst="rect">
              <a:avLst/>
            </a:prstGeom>
            <a:solidFill>
              <a:srgbClr val="D9DDC1"/>
            </a:solidFill>
            <a:ln w="12700">
              <a:solidFill>
                <a:schemeClr val="tx1"/>
              </a:solidFill>
              <a:miter lim="800000"/>
              <a:headEnd/>
              <a:tailEnd/>
            </a:ln>
          </p:spPr>
          <p:txBody>
            <a:bodyPr wrap="none">
              <a:spAutoFit/>
            </a:bodyPr>
            <a:lstStyle/>
            <a:p>
              <a:r>
                <a:rPr lang="en-US" sz="2000" b="1" dirty="0" err="1" smtClean="0">
                  <a:solidFill>
                    <a:srgbClr val="000000"/>
                  </a:solidFill>
                  <a:latin typeface="Arial" pitchFamily="34" charset="0"/>
                  <a:cs typeface="Arial" pitchFamily="34" charset="0"/>
                </a:rPr>
                <a:t>Giuđe</a:t>
              </a:r>
              <a:endParaRPr lang="en-US" sz="2000" b="1" dirty="0">
                <a:solidFill>
                  <a:srgbClr val="000000"/>
                </a:solidFill>
                <a:latin typeface="Arial" pitchFamily="34" charset="0"/>
                <a:cs typeface="Arial" pitchFamily="34" charset="0"/>
              </a:endParaRPr>
            </a:p>
          </p:txBody>
        </p:sp>
      </p:grpSp>
      <p:sp>
        <p:nvSpPr>
          <p:cNvPr id="125965" name="Text Box 5"/>
          <p:cNvSpPr txBox="1">
            <a:spLocks noChangeArrowheads="1"/>
          </p:cNvSpPr>
          <p:nvPr/>
        </p:nvSpPr>
        <p:spPr bwMode="auto">
          <a:xfrm>
            <a:off x="8388350" y="44450"/>
            <a:ext cx="698500" cy="461963"/>
          </a:xfrm>
          <a:prstGeom prst="rect">
            <a:avLst/>
          </a:prstGeom>
          <a:noFill/>
          <a:ln w="12700" cap="sq">
            <a:noFill/>
            <a:miter lim="800000"/>
            <a:headEnd type="none" w="sm" len="sm"/>
            <a:tailEnd type="none" w="sm" len="sm"/>
          </a:ln>
        </p:spPr>
        <p:txBody>
          <a:bodyPr wrap="none">
            <a:spAutoFit/>
          </a:bodyPr>
          <a:lstStyle/>
          <a:p>
            <a:r>
              <a:rPr lang="en-US" b="1">
                <a:solidFill>
                  <a:srgbClr val="000000"/>
                </a:solidFill>
                <a:latin typeface="Arial" pitchFamily="34" charset="0"/>
                <a:cs typeface="Arial" pitchFamily="34" charset="0"/>
              </a:rPr>
              <a:t>78a</a:t>
            </a:r>
          </a:p>
        </p:txBody>
      </p:sp>
      <p:sp>
        <p:nvSpPr>
          <p:cNvPr id="40" name="Up Arrow 39"/>
          <p:cNvSpPr>
            <a:spLocks noChangeArrowheads="1"/>
          </p:cNvSpPr>
          <p:nvPr/>
        </p:nvSpPr>
        <p:spPr bwMode="auto">
          <a:xfrm rot="19783294">
            <a:off x="220496" y="2201284"/>
            <a:ext cx="2089150" cy="1439863"/>
          </a:xfrm>
          <a:prstGeom prst="upArrow">
            <a:avLst>
              <a:gd name="adj1" fmla="val 50000"/>
              <a:gd name="adj2" fmla="val 50000"/>
            </a:avLst>
          </a:prstGeom>
          <a:gradFill rotWithShape="1">
            <a:gsLst>
              <a:gs pos="0">
                <a:srgbClr val="85FFDB"/>
              </a:gs>
              <a:gs pos="100000">
                <a:srgbClr val="00EBA8"/>
              </a:gs>
            </a:gsLst>
            <a:lin ang="5400000"/>
          </a:gradFill>
          <a:ln w="76200">
            <a:solidFill>
              <a:srgbClr val="000000"/>
            </a:solidFill>
            <a:miter lim="800000"/>
            <a:headEnd/>
            <a:tailEnd/>
          </a:ln>
          <a:effectLst>
            <a:outerShdw dist="23000" dir="5400000" rotWithShape="0">
              <a:srgbClr val="808080">
                <a:alpha val="34999"/>
              </a:srgbClr>
            </a:outerShdw>
          </a:effectLst>
        </p:spPr>
        <p:txBody>
          <a:bodyPr anchor="ctr"/>
          <a:lstStyle/>
          <a:p>
            <a:pPr algn="ctr">
              <a:defRPr/>
            </a:pPr>
            <a:endParaRPr lang="en-US" kern="0">
              <a:solidFill>
                <a:srgbClr val="FFFFFF"/>
              </a:solidFill>
              <a:latin typeface="Times New Roman"/>
              <a:ea typeface="Times New Roman"/>
              <a:cs typeface="Times New Roman"/>
            </a:endParaRPr>
          </a:p>
        </p:txBody>
      </p:sp>
    </p:spTree>
    <p:extLst>
      <p:ext uri="{BB962C8B-B14F-4D97-AF65-F5344CB8AC3E}">
        <p14:creationId xmlns:p14="http://schemas.microsoft.com/office/powerpoint/2010/main" val="332716471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ppt_w</p:attrName>
                                        </p:attrNameLst>
                                      </p:cBhvr>
                                      <p:tavLst>
                                        <p:tav tm="0" fmla="#ppt_w*sin(2.5*pi*$)">
                                          <p:val>
                                            <p:fltVal val="0"/>
                                          </p:val>
                                        </p:tav>
                                        <p:tav tm="100000">
                                          <p:val>
                                            <p:fltVal val="1"/>
                                          </p:val>
                                        </p:tav>
                                      </p:tavLst>
                                    </p:anim>
                                    <p:anim calcmode="lin" valueType="num">
                                      <p:cBhvr>
                                        <p:cTn id="9" dur="2000" fill="hold"/>
                                        <p:tgtEl>
                                          <p:spTgt spid="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7" name="Rectangle 38"/>
          <p:cNvSpPr txBox="1">
            <a:spLocks noChangeArrowheads="1"/>
          </p:cNvSpPr>
          <p:nvPr/>
        </p:nvSpPr>
        <p:spPr bwMode="auto">
          <a:xfrm>
            <a:off x="0" y="0"/>
            <a:ext cx="3419475" cy="1631216"/>
          </a:xfrm>
          <a:prstGeom prst="rect">
            <a:avLst/>
          </a:prstGeom>
          <a:solidFill>
            <a:srgbClr val="FFFFFF"/>
          </a:solidFill>
          <a:ln>
            <a:noFill/>
          </a:ln>
          <a:extLst/>
        </p:spPr>
        <p:txBody>
          <a:bodyPr>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3600" b="1" kern="0" dirty="0" err="1" smtClean="0">
                <a:solidFill>
                  <a:srgbClr val="000000"/>
                </a:solidFill>
                <a:effectLst/>
                <a:latin typeface="Arial"/>
                <a:ea typeface="ＭＳ Ｐゴシック" charset="0"/>
                <a:cs typeface="Arial"/>
              </a:rPr>
              <a:t>Nội</a:t>
            </a:r>
            <a:r>
              <a:rPr lang="en-US" sz="3600" b="1" kern="0" dirty="0" smtClean="0">
                <a:solidFill>
                  <a:srgbClr val="000000"/>
                </a:solidFill>
                <a:effectLst/>
                <a:latin typeface="Arial"/>
                <a:ea typeface="ＭＳ Ｐゴシック" charset="0"/>
                <a:cs typeface="Arial"/>
              </a:rPr>
              <a:t> </a:t>
            </a:r>
            <a:r>
              <a:rPr lang="en-US" sz="3600" b="1" kern="0" dirty="0" err="1" smtClean="0">
                <a:solidFill>
                  <a:srgbClr val="000000"/>
                </a:solidFill>
                <a:effectLst/>
                <a:latin typeface="Arial"/>
                <a:ea typeface="ＭＳ Ｐゴシック" charset="0"/>
                <a:cs typeface="Arial"/>
              </a:rPr>
              <a:t>chứng</a:t>
            </a:r>
            <a:r>
              <a:rPr lang="en-US" sz="3600" b="1" kern="0" dirty="0" smtClean="0">
                <a:solidFill>
                  <a:srgbClr val="000000"/>
                </a:solidFill>
                <a:effectLst/>
                <a:latin typeface="Arial"/>
                <a:ea typeface="ＭＳ Ｐゴシック" charset="0"/>
                <a:cs typeface="Arial"/>
              </a:rPr>
              <a:t>: </a:t>
            </a:r>
            <a:br>
              <a:rPr lang="en-US" sz="3600" b="1" kern="0" dirty="0" smtClean="0">
                <a:solidFill>
                  <a:srgbClr val="000000"/>
                </a:solidFill>
                <a:effectLst/>
                <a:latin typeface="Arial"/>
                <a:ea typeface="ＭＳ Ｐゴシック" charset="0"/>
                <a:cs typeface="Arial"/>
              </a:rPr>
            </a:br>
            <a:r>
              <a:rPr lang="en-US" sz="3200" b="1" kern="0" dirty="0" err="1" smtClean="0">
                <a:solidFill>
                  <a:srgbClr val="000000"/>
                </a:solidFill>
                <a:effectLst/>
                <a:latin typeface="Arial"/>
                <a:ea typeface="ＭＳ Ｐゴシック" charset="0"/>
                <a:cs typeface="Arial"/>
              </a:rPr>
              <a:t>Mathiơ</a:t>
            </a:r>
            <a:r>
              <a:rPr lang="en-US" sz="3200" b="1" kern="0" dirty="0" smtClean="0">
                <a:solidFill>
                  <a:srgbClr val="000000"/>
                </a:solidFill>
                <a:effectLst/>
                <a:latin typeface="Arial"/>
                <a:ea typeface="ＭＳ Ｐゴシック" charset="0"/>
                <a:cs typeface="Arial"/>
              </a:rPr>
              <a:t> </a:t>
            </a:r>
            <a:r>
              <a:rPr lang="en-US" sz="3200" b="1" kern="0" dirty="0" err="1" smtClean="0">
                <a:solidFill>
                  <a:srgbClr val="000000"/>
                </a:solidFill>
                <a:effectLst/>
                <a:latin typeface="Arial"/>
                <a:ea typeface="ＭＳ Ｐゴシック" charset="0"/>
                <a:cs typeface="Arial"/>
              </a:rPr>
              <a:t>viết</a:t>
            </a:r>
            <a:r>
              <a:rPr lang="en-US" sz="3200" b="1" kern="0" dirty="0" smtClean="0">
                <a:solidFill>
                  <a:srgbClr val="000000"/>
                </a:solidFill>
                <a:effectLst/>
                <a:latin typeface="Arial"/>
                <a:ea typeface="ＭＳ Ｐゴシック" charset="0"/>
                <a:cs typeface="Arial"/>
              </a:rPr>
              <a:t> </a:t>
            </a:r>
            <a:r>
              <a:rPr lang="en-US" sz="3200" b="1" kern="0" dirty="0" err="1" smtClean="0">
                <a:solidFill>
                  <a:srgbClr val="000000"/>
                </a:solidFill>
                <a:effectLst/>
                <a:latin typeface="Arial"/>
                <a:ea typeface="ＭＳ Ｐゴシック" charset="0"/>
                <a:cs typeface="Arial"/>
              </a:rPr>
              <a:t>cho</a:t>
            </a:r>
            <a:r>
              <a:rPr lang="en-US" sz="3200" b="1" kern="0" dirty="0" smtClean="0">
                <a:solidFill>
                  <a:srgbClr val="000000"/>
                </a:solidFill>
                <a:effectLst/>
                <a:latin typeface="Arial"/>
                <a:ea typeface="ＭＳ Ｐゴシック" charset="0"/>
                <a:cs typeface="Arial"/>
              </a:rPr>
              <a:t> </a:t>
            </a:r>
            <a:r>
              <a:rPr lang="en-US" sz="3200" b="1" kern="0" dirty="0" err="1" smtClean="0">
                <a:solidFill>
                  <a:srgbClr val="000000"/>
                </a:solidFill>
                <a:effectLst/>
                <a:latin typeface="Arial"/>
                <a:ea typeface="ＭＳ Ｐゴシック" charset="0"/>
                <a:cs typeface="Arial"/>
              </a:rPr>
              <a:t>người</a:t>
            </a:r>
            <a:r>
              <a:rPr lang="en-US" sz="3200" b="1" kern="0" dirty="0" smtClean="0">
                <a:solidFill>
                  <a:srgbClr val="000000"/>
                </a:solidFill>
                <a:effectLst/>
                <a:latin typeface="Arial"/>
                <a:ea typeface="ＭＳ Ｐゴシック" charset="0"/>
                <a:cs typeface="Arial"/>
              </a:rPr>
              <a:t> Do </a:t>
            </a:r>
            <a:r>
              <a:rPr lang="en-US" sz="3200" b="1" kern="0" dirty="0" err="1" smtClean="0">
                <a:solidFill>
                  <a:srgbClr val="000000"/>
                </a:solidFill>
                <a:effectLst/>
                <a:latin typeface="Arial"/>
                <a:ea typeface="ＭＳ Ｐゴシック" charset="0"/>
                <a:cs typeface="Arial"/>
              </a:rPr>
              <a:t>thái</a:t>
            </a:r>
            <a:endParaRPr lang="en-US" sz="3200" kern="0" dirty="0">
              <a:solidFill>
                <a:srgbClr val="FFFFFF"/>
              </a:solidFill>
              <a:effectLst/>
              <a:latin typeface="Arial"/>
              <a:ea typeface="ＭＳ Ｐゴシック" charset="0"/>
              <a:cs typeface="Arial"/>
            </a:endParaRPr>
          </a:p>
        </p:txBody>
      </p:sp>
      <p:sp>
        <p:nvSpPr>
          <p:cNvPr id="126981" name="Rectangle 2"/>
          <p:cNvSpPr>
            <a:spLocks noGrp="1" noChangeArrowheads="1"/>
          </p:cNvSpPr>
          <p:nvPr>
            <p:ph type="ctrTitle"/>
          </p:nvPr>
        </p:nvSpPr>
        <p:spPr>
          <a:xfrm>
            <a:off x="107950" y="5373688"/>
            <a:ext cx="3240088" cy="1066800"/>
          </a:xfrm>
          <a:solidFill>
            <a:schemeClr val="bg1"/>
          </a:solidFill>
        </p:spPr>
        <p:txBody>
          <a:bodyPr/>
          <a:lstStyle/>
          <a:p>
            <a:pPr eaLnBrk="1" hangingPunct="1"/>
            <a:r>
              <a:rPr lang="en-US" sz="3600" dirty="0" err="1" smtClean="0">
                <a:solidFill>
                  <a:srgbClr val="FFFFFF"/>
                </a:solidFill>
                <a:latin typeface="Arial Black" pitchFamily="34" charset="0"/>
                <a:cs typeface="Arial" pitchFamily="34" charset="0"/>
              </a:rPr>
              <a:t>Irenaeus</a:t>
            </a:r>
            <a:r>
              <a:rPr lang="en-US" sz="3600" dirty="0" smtClean="0">
                <a:solidFill>
                  <a:srgbClr val="FFFFFF"/>
                </a:solidFill>
                <a:latin typeface="Arial Black" pitchFamily="34" charset="0"/>
                <a:cs typeface="Arial" pitchFamily="34" charset="0"/>
              </a:rPr>
              <a:t> </a:t>
            </a:r>
            <a:br>
              <a:rPr lang="en-US" sz="3600" dirty="0" smtClean="0">
                <a:solidFill>
                  <a:srgbClr val="FFFFFF"/>
                </a:solidFill>
                <a:latin typeface="Arial Black" pitchFamily="34" charset="0"/>
                <a:cs typeface="Arial" pitchFamily="34" charset="0"/>
              </a:rPr>
            </a:br>
            <a:r>
              <a:rPr lang="en-US" sz="2800" dirty="0" smtClean="0">
                <a:solidFill>
                  <a:srgbClr val="FFFFFF"/>
                </a:solidFill>
                <a:latin typeface="Arial Black" pitchFamily="34" charset="0"/>
                <a:cs typeface="Arial" pitchFamily="34" charset="0"/>
              </a:rPr>
              <a:t>SC 180</a:t>
            </a:r>
            <a:endParaRPr lang="en-US" dirty="0" smtClean="0">
              <a:solidFill>
                <a:srgbClr val="FFFFFF"/>
              </a:solidFill>
              <a:latin typeface="Arial Black" pitchFamily="34" charset="0"/>
              <a:cs typeface="Arial" pitchFamily="34" charset="0"/>
            </a:endParaRPr>
          </a:p>
        </p:txBody>
      </p:sp>
      <p:sp>
        <p:nvSpPr>
          <p:cNvPr id="126979" name="Rectangle 3"/>
          <p:cNvSpPr>
            <a:spLocks noGrp="1" noChangeArrowheads="1"/>
          </p:cNvSpPr>
          <p:nvPr>
            <p:ph type="subTitle" idx="1"/>
          </p:nvPr>
        </p:nvSpPr>
        <p:spPr>
          <a:xfrm>
            <a:off x="3324225" y="481013"/>
            <a:ext cx="5784850" cy="6477000"/>
          </a:xfrm>
        </p:spPr>
        <p:txBody>
          <a:bodyPr/>
          <a:lstStyle/>
          <a:p>
            <a:pPr eaLnBrk="1" hangingPunct="1"/>
            <a:r>
              <a:rPr lang="ja-JP" altLang="en-US" sz="2400" b="1" smtClean="0">
                <a:latin typeface="Arial" pitchFamily="34" charset="0"/>
                <a:cs typeface="Arial" pitchFamily="34" charset="0"/>
              </a:rPr>
              <a:t>“</a:t>
            </a:r>
            <a:r>
              <a:rPr lang="en-US" altLang="ja-JP" sz="2400" b="1" dirty="0" err="1" smtClean="0">
                <a:solidFill>
                  <a:srgbClr val="92D050"/>
                </a:solidFill>
                <a:latin typeface="Arial" pitchFamily="34" charset="0"/>
                <a:cs typeface="Arial" pitchFamily="34" charset="0"/>
              </a:rPr>
              <a:t>Mathiơ</a:t>
            </a:r>
            <a:r>
              <a:rPr lang="en-US" altLang="ja-JP" sz="2400" b="1" dirty="0" smtClean="0">
                <a:solidFill>
                  <a:schemeClr val="folHlink"/>
                </a:solidFill>
                <a:latin typeface="Arial" pitchFamily="34" charset="0"/>
                <a:cs typeface="Arial" pitchFamily="34" charset="0"/>
              </a:rPr>
              <a:t> </a:t>
            </a:r>
            <a:r>
              <a:rPr lang="en-US" altLang="ja-JP" sz="2400" b="1" dirty="0" err="1" smtClean="0">
                <a:latin typeface="Arial" pitchFamily="34" charset="0"/>
                <a:cs typeface="Arial" pitchFamily="34" charset="0"/>
              </a:rPr>
              <a:t>cũng</a:t>
            </a:r>
            <a:r>
              <a:rPr lang="en-US" altLang="ja-JP" sz="2400" b="1" dirty="0" smtClean="0">
                <a:solidFill>
                  <a:schemeClr val="folHlink"/>
                </a:solidFill>
                <a:latin typeface="Arial" pitchFamily="34" charset="0"/>
                <a:cs typeface="Arial" pitchFamily="34" charset="0"/>
              </a:rPr>
              <a:t> </a:t>
            </a:r>
            <a:r>
              <a:rPr lang="en-US" altLang="ja-JP" sz="2400" b="1" dirty="0" err="1" smtClean="0">
                <a:latin typeface="Arial" pitchFamily="34" charset="0"/>
                <a:cs typeface="Arial" pitchFamily="34" charset="0"/>
              </a:rPr>
              <a:t>viết</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một</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Phúc</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Âm</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dành</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cho</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người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Hêbơrơ</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bằng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tiếng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địa</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phương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trong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khi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Phierơ</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và</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Phao-lô</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đang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giảng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tại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Rôma</a:t>
            </a:r>
            <a:r>
              <a:rPr lang="en-US" altLang="ja-JP" sz="2400" b="1" dirty="0" smtClean="0">
                <a:latin typeface="Arial" pitchFamily="34" charset="0"/>
                <a:cs typeface="Arial" pitchFamily="34" charset="0"/>
              </a:rPr>
              <a:t> [</a:t>
            </a:r>
            <a:r>
              <a:rPr lang="en-US" altLang="ja-JP" sz="2400" b="1" dirty="0" smtClean="0">
                <a:solidFill>
                  <a:srgbClr val="FFFF00"/>
                </a:solidFill>
                <a:latin typeface="Arial" pitchFamily="34" charset="0"/>
                <a:cs typeface="Arial" pitchFamily="34" charset="0"/>
              </a:rPr>
              <a:t>SC 60-68</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và</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đặt</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nền</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cho</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Hội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Thánh</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Sau</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khi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họ</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rời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đi</a:t>
            </a:r>
            <a:r>
              <a:rPr lang="en-US" altLang="ja-JP" sz="2400" b="1" dirty="0" smtClean="0">
                <a:latin typeface="Arial" pitchFamily="34" charset="0"/>
                <a:cs typeface="Arial" pitchFamily="34" charset="0"/>
              </a:rPr>
              <a:t> [</a:t>
            </a:r>
            <a:r>
              <a:rPr lang="en-US" altLang="ja-JP" sz="2400" b="1" dirty="0" err="1" smtClean="0">
                <a:solidFill>
                  <a:srgbClr val="FFFF00"/>
                </a:solidFill>
                <a:latin typeface="Arial" pitchFamily="34" charset="0"/>
                <a:cs typeface="Arial" pitchFamily="34" charset="0"/>
              </a:rPr>
              <a:t>sau</a:t>
            </a:r>
            <a:r>
              <a:rPr lang="en-US" altLang="ja-JP" sz="2400" b="1" dirty="0" smtClean="0">
                <a:solidFill>
                  <a:srgbClr val="FFFF00"/>
                </a:solidFill>
                <a:latin typeface="Arial" pitchFamily="34" charset="0"/>
                <a:cs typeface="Arial" pitchFamily="34" charset="0"/>
              </a:rPr>
              <a:t> SC 68</a:t>
            </a:r>
            <a:r>
              <a:rPr lang="en-US" altLang="ja-JP" sz="2400" b="1" dirty="0" smtClean="0">
                <a:latin typeface="Arial" pitchFamily="34" charset="0"/>
                <a:cs typeface="Arial" pitchFamily="34" charset="0"/>
              </a:rPr>
              <a:t>], </a:t>
            </a:r>
            <a:r>
              <a:rPr lang="en-US" altLang="ja-JP" sz="2400" b="1" dirty="0" err="1" smtClean="0">
                <a:solidFill>
                  <a:srgbClr val="92D050"/>
                </a:solidFill>
                <a:latin typeface="Arial" pitchFamily="34" charset="0"/>
                <a:cs typeface="Arial" pitchFamily="34" charset="0"/>
              </a:rPr>
              <a:t>Mác</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môn</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đồ</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và</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thông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dịch</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của</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Phierơ</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cũng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truyền</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lại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cho</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chúng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ta</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bằng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văn</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bản</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những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điều</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Phierơ</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giảng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dạy</a:t>
            </a:r>
            <a:r>
              <a:rPr lang="en-US" altLang="ja-JP" sz="2400" b="1" dirty="0" smtClean="0">
                <a:latin typeface="Arial" pitchFamily="34" charset="0"/>
                <a:cs typeface="Arial" pitchFamily="34" charset="0"/>
              </a:rPr>
              <a:t>. </a:t>
            </a:r>
            <a:r>
              <a:rPr lang="en-US" altLang="ja-JP" sz="2400" b="1" dirty="0" smtClean="0">
                <a:solidFill>
                  <a:srgbClr val="92D050"/>
                </a:solidFill>
                <a:latin typeface="Arial" pitchFamily="34" charset="0"/>
                <a:cs typeface="Arial" pitchFamily="34" charset="0"/>
              </a:rPr>
              <a:t>Luca</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bạn</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đồng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hành</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của</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Phao-lô</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cũng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ghi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lại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trong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Phúc</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Âm</a:t>
            </a:r>
            <a:r>
              <a:rPr lang="en-US" altLang="ja-JP" sz="2400" b="1" dirty="0" smtClean="0">
                <a:latin typeface="Arial" pitchFamily="34" charset="0"/>
                <a:cs typeface="Arial" pitchFamily="34" charset="0"/>
              </a:rPr>
              <a:t> [</a:t>
            </a:r>
            <a:r>
              <a:rPr lang="en-US" altLang="ja-JP" sz="2400" b="1" dirty="0" err="1" smtClean="0">
                <a:solidFill>
                  <a:srgbClr val="FFFF00"/>
                </a:solidFill>
                <a:latin typeface="Arial" pitchFamily="34" charset="0"/>
                <a:cs typeface="Arial" pitchFamily="34" charset="0"/>
              </a:rPr>
              <a:t>không</a:t>
            </a:r>
            <a:r>
              <a:rPr lang="en-US" altLang="ja-JP" sz="2400" b="1" dirty="0" smtClean="0">
                <a:solidFill>
                  <a:srgbClr val="FFFF00"/>
                </a:solidFill>
                <a:latin typeface="Arial" pitchFamily="34" charset="0"/>
                <a:cs typeface="Arial" pitchFamily="34" charset="0"/>
              </a:rPr>
              <a:t> </a:t>
            </a:r>
            <a:r>
              <a:rPr lang="en-US" altLang="ja-JP" sz="2400" b="1" dirty="0" err="1" smtClean="0">
                <a:solidFill>
                  <a:srgbClr val="FFFF00"/>
                </a:solidFill>
                <a:latin typeface="Arial" pitchFamily="34" charset="0"/>
                <a:cs typeface="Arial" pitchFamily="34" charset="0"/>
              </a:rPr>
              <a:t>ghi</a:t>
            </a:r>
            <a:r>
              <a:rPr lang="en-US" altLang="ja-JP" sz="2400" b="1" dirty="0" smtClean="0">
                <a:solidFill>
                  <a:srgbClr val="FFFF00"/>
                </a:solidFill>
                <a:latin typeface="Arial" pitchFamily="34" charset="0"/>
                <a:cs typeface="Arial" pitchFamily="34" charset="0"/>
              </a:rPr>
              <a:t> </a:t>
            </a:r>
            <a:r>
              <a:rPr lang="en-US" altLang="ja-JP" sz="2400" b="1" dirty="0" err="1" smtClean="0">
                <a:solidFill>
                  <a:srgbClr val="FFFF00"/>
                </a:solidFill>
                <a:latin typeface="Arial" pitchFamily="34" charset="0"/>
                <a:cs typeface="Arial" pitchFamily="34" charset="0"/>
              </a:rPr>
              <a:t>ngày</a:t>
            </a:r>
            <a:r>
              <a:rPr lang="en-US" altLang="ja-JP" sz="2400" b="1" dirty="0" smtClean="0">
                <a:solidFill>
                  <a:srgbClr val="FFFF00"/>
                </a:solidFill>
                <a:latin typeface="Arial" pitchFamily="34" charset="0"/>
                <a:cs typeface="Arial" pitchFamily="34" charset="0"/>
              </a:rPr>
              <a:t> </a:t>
            </a:r>
            <a:r>
              <a:rPr lang="en-US" altLang="ja-JP" sz="2400" b="1" dirty="0" err="1" smtClean="0">
                <a:solidFill>
                  <a:srgbClr val="FFFF00"/>
                </a:solidFill>
                <a:latin typeface="Arial" pitchFamily="34" charset="0"/>
                <a:cs typeface="Arial" pitchFamily="34" charset="0"/>
              </a:rPr>
              <a:t>tháng</a:t>
            </a:r>
            <a:r>
              <a:rPr lang="en-US" altLang="ja-JP" sz="2400" b="1" dirty="0" smtClean="0">
                <a:solidFill>
                  <a:srgbClr val="FFFF00"/>
                </a:solidFill>
                <a:latin typeface="Arial" pitchFamily="34" charset="0"/>
                <a:cs typeface="Arial" pitchFamily="34" charset="0"/>
              </a:rPr>
              <a:t> </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Sau</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này</a:t>
            </a:r>
            <a:r>
              <a:rPr lang="en-US" altLang="ja-JP" sz="2400" b="1" dirty="0" smtClean="0">
                <a:latin typeface="Arial" pitchFamily="34" charset="0"/>
                <a:cs typeface="Arial" pitchFamily="34" charset="0"/>
              </a:rPr>
              <a:t> [</a:t>
            </a:r>
            <a:r>
              <a:rPr lang="en-US" altLang="ja-JP" sz="2400" b="1" dirty="0" err="1" smtClean="0">
                <a:solidFill>
                  <a:srgbClr val="FFFF00"/>
                </a:solidFill>
                <a:latin typeface="Arial" pitchFamily="34" charset="0"/>
                <a:cs typeface="Arial" pitchFamily="34" charset="0"/>
              </a:rPr>
              <a:t>sau</a:t>
            </a:r>
            <a:r>
              <a:rPr lang="en-US" altLang="ja-JP" sz="2400" b="1" dirty="0" smtClean="0">
                <a:solidFill>
                  <a:srgbClr val="FFFF00"/>
                </a:solidFill>
                <a:latin typeface="Arial" pitchFamily="34" charset="0"/>
                <a:cs typeface="Arial" pitchFamily="34" charset="0"/>
              </a:rPr>
              <a:t> </a:t>
            </a:r>
            <a:r>
              <a:rPr lang="en-US" altLang="ja-JP" sz="2400" b="1" dirty="0" err="1" smtClean="0">
                <a:solidFill>
                  <a:srgbClr val="FFFF00"/>
                </a:solidFill>
                <a:latin typeface="Arial" pitchFamily="34" charset="0"/>
                <a:cs typeface="Arial" pitchFamily="34" charset="0"/>
              </a:rPr>
              <a:t>năm</a:t>
            </a:r>
            <a:r>
              <a:rPr lang="en-US" altLang="ja-JP" sz="2400" b="1" dirty="0" smtClean="0">
                <a:solidFill>
                  <a:srgbClr val="FFFF00"/>
                </a:solidFill>
                <a:latin typeface="Arial" pitchFamily="34" charset="0"/>
                <a:cs typeface="Arial" pitchFamily="34" charset="0"/>
              </a:rPr>
              <a:t> 68</a:t>
            </a:r>
            <a:r>
              <a:rPr lang="en-US" altLang="ja-JP" sz="2400" b="1" dirty="0" smtClean="0">
                <a:latin typeface="Arial" pitchFamily="34" charset="0"/>
                <a:cs typeface="Arial" pitchFamily="34" charset="0"/>
              </a:rPr>
              <a:t>], </a:t>
            </a:r>
            <a:r>
              <a:rPr lang="en-US" altLang="ja-JP" sz="2400" b="1" dirty="0" err="1" smtClean="0">
                <a:solidFill>
                  <a:srgbClr val="92D050"/>
                </a:solidFill>
                <a:latin typeface="Arial" pitchFamily="34" charset="0"/>
                <a:cs typeface="Arial" pitchFamily="34" charset="0"/>
              </a:rPr>
              <a:t>Giăng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môn</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đồ</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của</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Chúa</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cũng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là</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người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nghiêng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trên</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ngực</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Ngài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chính</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người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cũng</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xuất</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bản</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một</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Phúc</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Âm</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lúc</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đang</a:t>
            </a:r>
            <a:r>
              <a:rPr lang="en-US" altLang="ja-JP" sz="2400" b="1" dirty="0" smtClean="0">
                <a:latin typeface="Arial" pitchFamily="34" charset="0"/>
                <a:cs typeface="Arial" pitchFamily="34" charset="0"/>
              </a:rPr>
              <a:t> ở </a:t>
            </a:r>
            <a:r>
              <a:rPr lang="en-US" altLang="ja-JP" sz="2400" b="1" dirty="0" err="1" smtClean="0">
                <a:latin typeface="Arial" pitchFamily="34" charset="0"/>
                <a:cs typeface="Arial" pitchFamily="34" charset="0"/>
              </a:rPr>
              <a:t>tại</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Êphêsô</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bên</a:t>
            </a:r>
            <a:r>
              <a:rPr lang="en-US" altLang="ja-JP" sz="2400" b="1" dirty="0" smtClean="0">
                <a:latin typeface="Arial" pitchFamily="34" charset="0"/>
                <a:cs typeface="Arial" pitchFamily="34" charset="0"/>
              </a:rPr>
              <a:t> </a:t>
            </a:r>
            <a:r>
              <a:rPr lang="en-US" altLang="ja-JP" sz="2400" b="1" dirty="0" err="1" smtClean="0">
                <a:latin typeface="Arial" pitchFamily="34" charset="0"/>
                <a:cs typeface="Arial" pitchFamily="34" charset="0"/>
              </a:rPr>
              <a:t>Asi</a:t>
            </a:r>
            <a:r>
              <a:rPr lang="en-US" altLang="ja-JP" sz="2400" b="1" dirty="0" smtClean="0">
                <a:latin typeface="Arial" pitchFamily="34" charset="0"/>
                <a:cs typeface="Arial" pitchFamily="34" charset="0"/>
              </a:rPr>
              <a:t>.</a:t>
            </a:r>
            <a:r>
              <a:rPr lang="ja-JP" altLang="en-US" sz="2400" b="1" smtClean="0">
                <a:latin typeface="Arial" pitchFamily="34" charset="0"/>
                <a:cs typeface="Arial" pitchFamily="34" charset="0"/>
              </a:rPr>
              <a:t>”</a:t>
            </a:r>
            <a:endParaRPr lang="en-US" sz="2400" b="1" dirty="0" smtClean="0">
              <a:latin typeface="Arial" pitchFamily="34" charset="0"/>
              <a:cs typeface="Arial" pitchFamily="34" charset="0"/>
            </a:endParaRPr>
          </a:p>
        </p:txBody>
      </p:sp>
      <p:pic>
        <p:nvPicPr>
          <p:cNvPr id="126980" name="Picture 5" descr="180px-Saint_Irenaeus"/>
          <p:cNvPicPr>
            <a:picLocks noChangeAspect="1" noChangeArrowheads="1"/>
          </p:cNvPicPr>
          <p:nvPr/>
        </p:nvPicPr>
        <p:blipFill>
          <a:blip r:embed="rId4" cstate="print"/>
          <a:srcRect/>
          <a:stretch>
            <a:fillRect/>
          </a:stretch>
        </p:blipFill>
        <p:spPr bwMode="auto">
          <a:xfrm>
            <a:off x="136525" y="2276475"/>
            <a:ext cx="3155950" cy="4191000"/>
          </a:xfrm>
          <a:prstGeom prst="rect">
            <a:avLst/>
          </a:prstGeom>
          <a:noFill/>
          <a:ln w="9525">
            <a:noFill/>
            <a:miter lim="800000"/>
            <a:headEnd/>
            <a:tailEnd/>
          </a:ln>
        </p:spPr>
      </p:pic>
      <p:sp>
        <p:nvSpPr>
          <p:cNvPr id="126982" name="Rectangle 4"/>
          <p:cNvSpPr>
            <a:spLocks noChangeArrowheads="1"/>
          </p:cNvSpPr>
          <p:nvPr/>
        </p:nvSpPr>
        <p:spPr bwMode="auto">
          <a:xfrm>
            <a:off x="114300" y="6367463"/>
            <a:ext cx="3200400" cy="517525"/>
          </a:xfrm>
          <a:prstGeom prst="rect">
            <a:avLst/>
          </a:prstGeom>
          <a:solidFill>
            <a:srgbClr val="000000"/>
          </a:solidFill>
          <a:ln w="9525">
            <a:noFill/>
            <a:miter lim="800000"/>
            <a:headEnd/>
            <a:tailEnd/>
          </a:ln>
        </p:spPr>
        <p:txBody>
          <a:bodyPr/>
          <a:lstStyle/>
          <a:p>
            <a:pPr algn="ctr">
              <a:spcBef>
                <a:spcPct val="20000"/>
              </a:spcBef>
            </a:pPr>
            <a:r>
              <a:rPr lang="en-US" sz="2000" b="1" i="1" dirty="0" err="1" smtClean="0">
                <a:solidFill>
                  <a:srgbClr val="FFFFFF"/>
                </a:solidFill>
                <a:latin typeface="Arial" pitchFamily="34" charset="0"/>
              </a:rPr>
              <a:t>Chống</a:t>
            </a:r>
            <a:r>
              <a:rPr lang="en-US" sz="2000" b="1" i="1" dirty="0" smtClean="0">
                <a:solidFill>
                  <a:srgbClr val="FFFFFF"/>
                </a:solidFill>
                <a:latin typeface="Arial" pitchFamily="34" charset="0"/>
              </a:rPr>
              <a:t> </a:t>
            </a:r>
            <a:r>
              <a:rPr lang="en-US" sz="2000" b="1" i="1" dirty="0" err="1" smtClean="0">
                <a:solidFill>
                  <a:srgbClr val="FFFFFF"/>
                </a:solidFill>
                <a:latin typeface="Arial" pitchFamily="34" charset="0"/>
              </a:rPr>
              <a:t>lại</a:t>
            </a:r>
            <a:r>
              <a:rPr lang="en-US" sz="2000" b="1" i="1" dirty="0" smtClean="0">
                <a:solidFill>
                  <a:srgbClr val="FFFFFF"/>
                </a:solidFill>
                <a:latin typeface="Arial" pitchFamily="34" charset="0"/>
              </a:rPr>
              <a:t> </a:t>
            </a:r>
            <a:r>
              <a:rPr lang="en-US" sz="2000" b="1" i="1" dirty="0" err="1" smtClean="0">
                <a:solidFill>
                  <a:srgbClr val="FFFFFF"/>
                </a:solidFill>
                <a:latin typeface="Arial" pitchFamily="34" charset="0"/>
              </a:rPr>
              <a:t>Tà</a:t>
            </a:r>
            <a:r>
              <a:rPr lang="en-US" sz="2000" b="1" i="1" dirty="0" smtClean="0">
                <a:solidFill>
                  <a:srgbClr val="FFFFFF"/>
                </a:solidFill>
                <a:latin typeface="Arial" pitchFamily="34" charset="0"/>
              </a:rPr>
              <a:t> </a:t>
            </a:r>
            <a:r>
              <a:rPr lang="en-US" sz="2000" b="1" i="1" dirty="0" err="1" smtClean="0">
                <a:solidFill>
                  <a:srgbClr val="FFFFFF"/>
                </a:solidFill>
                <a:latin typeface="Arial" pitchFamily="34" charset="0"/>
              </a:rPr>
              <a:t>giáo</a:t>
            </a:r>
            <a:r>
              <a:rPr lang="en-US" sz="2000" b="1" dirty="0" smtClean="0">
                <a:solidFill>
                  <a:srgbClr val="FFFFFF"/>
                </a:solidFill>
                <a:latin typeface="Arial" pitchFamily="34" charset="0"/>
              </a:rPr>
              <a:t> </a:t>
            </a:r>
            <a:r>
              <a:rPr lang="en-US" sz="2000" b="1" dirty="0">
                <a:solidFill>
                  <a:srgbClr val="FFFFFF"/>
                </a:solidFill>
                <a:latin typeface="Arial" pitchFamily="34" charset="0"/>
              </a:rPr>
              <a:t>3.1</a:t>
            </a:r>
          </a:p>
        </p:txBody>
      </p:sp>
      <p:sp>
        <p:nvSpPr>
          <p:cNvPr id="126983" name="Text Box 5"/>
          <p:cNvSpPr txBox="1">
            <a:spLocks noChangeArrowheads="1"/>
          </p:cNvSpPr>
          <p:nvPr/>
        </p:nvSpPr>
        <p:spPr bwMode="auto">
          <a:xfrm>
            <a:off x="8388350" y="44450"/>
            <a:ext cx="698500" cy="461963"/>
          </a:xfrm>
          <a:prstGeom prst="rect">
            <a:avLst/>
          </a:prstGeom>
          <a:noFill/>
          <a:ln w="12700" cap="sq">
            <a:noFill/>
            <a:miter lim="800000"/>
            <a:headEnd type="none" w="sm" len="sm"/>
            <a:tailEnd type="none" w="sm" len="sm"/>
          </a:ln>
        </p:spPr>
        <p:txBody>
          <a:bodyPr wrap="none">
            <a:spAutoFit/>
          </a:bodyPr>
          <a:lstStyle/>
          <a:p>
            <a:r>
              <a:rPr lang="en-US" b="1">
                <a:solidFill>
                  <a:srgbClr val="FFFFFF"/>
                </a:solidFill>
                <a:latin typeface="Arial" pitchFamily="34" charset="0"/>
                <a:cs typeface="Arial" pitchFamily="34" charset="0"/>
              </a:rPr>
              <a:t>78a</a:t>
            </a:r>
          </a:p>
        </p:txBody>
      </p:sp>
    </p:spTree>
    <p:extLst>
      <p:ext uri="{BB962C8B-B14F-4D97-AF65-F5344CB8AC3E}">
        <p14:creationId xmlns:p14="http://schemas.microsoft.com/office/powerpoint/2010/main" val="309625980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print">
            <a:extLst>
              <a:ext uri="{28A0092B-C50C-407E-A947-70E740481C1C}">
                <a14:useLocalDpi xmlns:a14="http://schemas.microsoft.com/office/drawing/2010/main" val="0"/>
              </a:ext>
            </a:extLst>
          </a:blip>
          <a:srcRect r="8308"/>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a:lstStyle/>
          <a:p>
            <a:pPr algn="ctr" eaLnBrk="1" hangingPunct="1">
              <a:spcBef>
                <a:spcPct val="20000"/>
              </a:spcBef>
              <a:defRPr/>
            </a:pPr>
            <a:r>
              <a:rPr lang="en-US" sz="2800" b="1" dirty="0" err="1" smtClean="0">
                <a:solidFill>
                  <a:srgbClr val="FFFFFF"/>
                </a:solidFill>
                <a:effectLst>
                  <a:glow rad="203200">
                    <a:schemeClr val="tx1">
                      <a:alpha val="95000"/>
                    </a:schemeClr>
                  </a:glow>
                  <a:outerShdw blurRad="38100" dist="38100" dir="2700000" algn="tl">
                    <a:schemeClr val="tx1">
                      <a:alpha val="43137"/>
                    </a:schemeClr>
                  </a:outerShdw>
                </a:effectLst>
                <a:latin typeface="Lucida Sans Unicode (Headings)"/>
                <a:cs typeface="Lucida Sans Unicode (Headings)"/>
              </a:rPr>
              <a:t>Mathiơ</a:t>
            </a:r>
            <a:r>
              <a:rPr lang="en-US" sz="2800" b="1" dirty="0" smtClean="0">
                <a:solidFill>
                  <a:srgbClr val="FFFFFF"/>
                </a:solidFill>
                <a:effectLst>
                  <a:glow rad="203200">
                    <a:schemeClr val="tx1">
                      <a:alpha val="95000"/>
                    </a:schemeClr>
                  </a:glow>
                  <a:outerShdw blurRad="38100" dist="38100" dir="2700000" algn="tl">
                    <a:schemeClr val="tx1">
                      <a:alpha val="43137"/>
                    </a:schemeClr>
                  </a:outerShdw>
                </a:effectLst>
                <a:latin typeface="Lucida Sans Unicode (Headings)"/>
                <a:cs typeface="Lucida Sans Unicode (Headings)"/>
              </a:rPr>
              <a:t> </a:t>
            </a:r>
            <a:r>
              <a:rPr lang="en-US" sz="2800" b="1" dirty="0">
                <a:solidFill>
                  <a:srgbClr val="FFFFFF"/>
                </a:solidFill>
                <a:effectLst>
                  <a:glow rad="203200">
                    <a:schemeClr val="tx1">
                      <a:alpha val="95000"/>
                    </a:schemeClr>
                  </a:glow>
                  <a:outerShdw blurRad="38100" dist="38100" dir="2700000" algn="tl">
                    <a:schemeClr val="tx1">
                      <a:alpha val="43137"/>
                    </a:schemeClr>
                  </a:outerShdw>
                </a:effectLst>
                <a:latin typeface="Lucida Sans Unicode (Headings)"/>
                <a:cs typeface="Lucida Sans Unicode (Headings)"/>
              </a:rPr>
              <a:t>28:18-20  </a:t>
            </a:r>
            <a:br>
              <a:rPr lang="en-US" sz="2800" b="1" dirty="0">
                <a:solidFill>
                  <a:srgbClr val="FFFFFF"/>
                </a:solidFill>
                <a:effectLst>
                  <a:glow rad="203200">
                    <a:schemeClr val="tx1">
                      <a:alpha val="95000"/>
                    </a:schemeClr>
                  </a:glow>
                  <a:outerShdw blurRad="38100" dist="38100" dir="2700000" algn="tl">
                    <a:schemeClr val="tx1">
                      <a:alpha val="43137"/>
                    </a:schemeClr>
                  </a:outerShdw>
                </a:effectLst>
                <a:latin typeface="Lucida Sans Unicode (Headings)"/>
                <a:cs typeface="Lucida Sans Unicode (Headings)"/>
              </a:rPr>
            </a:br>
            <a:endParaRPr lang="en-US" sz="1100" b="1" dirty="0">
              <a:solidFill>
                <a:srgbClr val="FFFFFF"/>
              </a:solidFill>
              <a:effectLst>
                <a:glow rad="203200">
                  <a:schemeClr val="tx1">
                    <a:alpha val="95000"/>
                  </a:schemeClr>
                </a:glow>
                <a:outerShdw blurRad="38100" dist="38100" dir="2700000" algn="tl">
                  <a:schemeClr val="tx1">
                    <a:alpha val="43137"/>
                  </a:schemeClr>
                </a:outerShdw>
              </a:effectLst>
              <a:latin typeface="Lucida Sans Unicode (Headings)"/>
              <a:cs typeface="Lucida Sans Unicode (Headings)"/>
            </a:endParaRPr>
          </a:p>
          <a:p>
            <a:pPr algn="ctr" eaLnBrk="1" hangingPunct="1">
              <a:spcBef>
                <a:spcPct val="20000"/>
              </a:spcBef>
              <a:defRPr/>
            </a:pPr>
            <a:r>
              <a:rPr lang="vi-VN" sz="3600" b="1" dirty="0" smtClean="0">
                <a:solidFill>
                  <a:srgbClr val="FFFFFF"/>
                </a:solidFill>
                <a:effectLst>
                  <a:glow rad="203200">
                    <a:schemeClr val="tx1"/>
                  </a:glow>
                  <a:outerShdw blurRad="38100" dist="38100" dir="2700000" algn="tl">
                    <a:schemeClr val="tx1">
                      <a:alpha val="43137"/>
                    </a:schemeClr>
                  </a:outerShdw>
                </a:effectLst>
                <a:latin typeface="Lucida Sans Unicode (Headings)"/>
                <a:cs typeface="Lucida Sans Unicode (Headings)"/>
              </a:rPr>
              <a:t>Vậy, hãy đi dạy dỗ muôn dân, hãy nhân danh Đức Cha, Đức Con, và Đức Thánh Linh mà làm phép báp-têm cho họ, </a:t>
            </a:r>
            <a:r>
              <a:rPr lang="vi-VN" sz="3600" b="1" baseline="30000" dirty="0" smtClean="0">
                <a:solidFill>
                  <a:srgbClr val="FFFFFF"/>
                </a:solidFill>
                <a:effectLst>
                  <a:glow rad="203200">
                    <a:schemeClr val="tx1"/>
                  </a:glow>
                  <a:outerShdw blurRad="38100" dist="38100" dir="2700000" algn="tl">
                    <a:schemeClr val="tx1">
                      <a:alpha val="43137"/>
                    </a:schemeClr>
                  </a:outerShdw>
                </a:effectLst>
                <a:latin typeface="Lucida Sans Unicode (Headings)"/>
                <a:cs typeface="Lucida Sans Unicode (Headings)"/>
              </a:rPr>
              <a:t>20 </a:t>
            </a:r>
            <a:r>
              <a:rPr lang="vi-VN" sz="3600" b="1" dirty="0" smtClean="0">
                <a:solidFill>
                  <a:srgbClr val="FFFFFF"/>
                </a:solidFill>
                <a:effectLst>
                  <a:glow rad="203200">
                    <a:schemeClr val="tx1"/>
                  </a:glow>
                  <a:outerShdw blurRad="38100" dist="38100" dir="2700000" algn="tl">
                    <a:schemeClr val="tx1">
                      <a:alpha val="43137"/>
                    </a:schemeClr>
                  </a:outerShdw>
                </a:effectLst>
                <a:latin typeface="Lucida Sans Unicode (Headings)"/>
                <a:cs typeface="Lucida Sans Unicode (Headings)"/>
              </a:rPr>
              <a:t>và dạy họ giữ hết cả mọi điều mà ta đã truyền cho các ngươi. Và nầy, ta thường ở cùng các ngươi luôn cho đến tận thế. </a:t>
            </a:r>
            <a:endParaRPr lang="en-US" sz="3600" b="1" dirty="0">
              <a:solidFill>
                <a:srgbClr val="FFFFFF"/>
              </a:solidFill>
              <a:effectLst>
                <a:glow rad="203200">
                  <a:schemeClr val="tx1"/>
                </a:glow>
                <a:outerShdw blurRad="38100" dist="38100" dir="2700000" algn="tl">
                  <a:schemeClr val="tx1">
                    <a:alpha val="43137"/>
                  </a:schemeClr>
                </a:outerShdw>
              </a:effectLst>
              <a:latin typeface="Lucida Sans Unicode (Headings)"/>
              <a:cs typeface="Lucida Sans Unicode (Headings)"/>
            </a:endParaRPr>
          </a:p>
        </p:txBody>
      </p:sp>
      <p:sp>
        <p:nvSpPr>
          <p:cNvPr id="256004" name="Oval 4"/>
          <p:cNvSpPr>
            <a:spLocks noChangeArrowheads="1"/>
          </p:cNvSpPr>
          <p:nvPr/>
        </p:nvSpPr>
        <p:spPr bwMode="auto">
          <a:xfrm>
            <a:off x="2286000" y="1828800"/>
            <a:ext cx="2664296" cy="9906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pic>
        <p:nvPicPr>
          <p:cNvPr id="248839" name="Picture 1" descr="matt 28.19-2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3" y="-74613"/>
            <a:ext cx="2851151"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88" y="-26988"/>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err="1" smtClean="0">
                <a:solidFill>
                  <a:schemeClr val="bg1"/>
                </a:solidFill>
              </a:rPr>
              <a:t>Đại</a:t>
            </a:r>
            <a:r>
              <a:rPr lang="en-US" b="1" dirty="0" smtClean="0">
                <a:solidFill>
                  <a:schemeClr val="bg1"/>
                </a:solidFill>
              </a:rPr>
              <a:t> </a:t>
            </a:r>
            <a:r>
              <a:rPr lang="en-US" b="1" dirty="0" err="1" smtClean="0">
                <a:solidFill>
                  <a:schemeClr val="bg1"/>
                </a:solidFill>
              </a:rPr>
              <a:t>Mạng</a:t>
            </a:r>
            <a:r>
              <a:rPr lang="en-US" b="1" dirty="0" smtClean="0">
                <a:solidFill>
                  <a:schemeClr val="bg1"/>
                </a:solidFill>
              </a:rPr>
              <a:t> </a:t>
            </a:r>
            <a:r>
              <a:rPr lang="en-US" b="1" dirty="0" err="1" smtClean="0">
                <a:solidFill>
                  <a:schemeClr val="bg1"/>
                </a:solidFill>
              </a:rPr>
              <a:t>Lệnh</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333825"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3" y="25400"/>
            <a:ext cx="245110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6" name="Text Box 2"/>
          <p:cNvSpPr txBox="1">
            <a:spLocks noChangeArrowheads="1"/>
          </p:cNvSpPr>
          <p:nvPr/>
        </p:nvSpPr>
        <p:spPr bwMode="auto">
          <a:xfrm>
            <a:off x="853440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70</a:t>
            </a:r>
            <a:endParaRPr lang="en-US">
              <a:solidFill>
                <a:schemeClr val="bg1"/>
              </a:solidFill>
              <a:cs typeface="Arial" charset="0"/>
            </a:endParaRPr>
          </a:p>
        </p:txBody>
      </p:sp>
      <p:sp>
        <p:nvSpPr>
          <p:cNvPr id="101380" name="Text Box 4"/>
          <p:cNvSpPr txBox="1">
            <a:spLocks noChangeArrowheads="1"/>
          </p:cNvSpPr>
          <p:nvPr/>
        </p:nvSpPr>
        <p:spPr bwMode="auto">
          <a:xfrm>
            <a:off x="1835150" y="1174750"/>
            <a:ext cx="7188200" cy="56388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Wingdings" charset="0"/>
              <a:buNone/>
              <a:defRPr/>
            </a:pPr>
            <a:r>
              <a:rPr lang="en-US" sz="3200" b="1" dirty="0" err="1" smtClean="0">
                <a:solidFill>
                  <a:srgbClr val="C00000"/>
                </a:solidFill>
                <a:cs typeface="Times New Roman" charset="0"/>
              </a:rPr>
              <a:t>Mathiơ</a:t>
            </a:r>
            <a:r>
              <a:rPr lang="en-US" sz="3200" b="1" dirty="0" smtClean="0">
                <a:solidFill>
                  <a:srgbClr val="C00000"/>
                </a:solidFill>
                <a:cs typeface="Times New Roman" charset="0"/>
              </a:rPr>
              <a:t> </a:t>
            </a:r>
            <a:r>
              <a:rPr lang="en-US" sz="3200" b="1" dirty="0" err="1" smtClean="0">
                <a:solidFill>
                  <a:srgbClr val="C00000"/>
                </a:solidFill>
                <a:cs typeface="Times New Roman" charset="0"/>
              </a:rPr>
              <a:t>nhấn</a:t>
            </a:r>
            <a:r>
              <a:rPr lang="en-US" sz="3200" b="1" dirty="0" smtClean="0">
                <a:solidFill>
                  <a:srgbClr val="C00000"/>
                </a:solidFill>
                <a:cs typeface="Times New Roman" charset="0"/>
              </a:rPr>
              <a:t> </a:t>
            </a:r>
            <a:r>
              <a:rPr lang="en-US" sz="3200" b="1" dirty="0" err="1" smtClean="0">
                <a:solidFill>
                  <a:srgbClr val="C00000"/>
                </a:solidFill>
                <a:cs typeface="Times New Roman" charset="0"/>
              </a:rPr>
              <a:t>mạnh</a:t>
            </a:r>
            <a:r>
              <a:rPr lang="en-US" sz="3200" b="1" dirty="0" smtClean="0">
                <a:solidFill>
                  <a:srgbClr val="C00000"/>
                </a:solidFill>
                <a:cs typeface="Times New Roman" charset="0"/>
              </a:rPr>
              <a:t> </a:t>
            </a:r>
            <a:r>
              <a:rPr lang="en-US" sz="3200" b="1" dirty="0" err="1" smtClean="0">
                <a:solidFill>
                  <a:srgbClr val="C00000"/>
                </a:solidFill>
                <a:cs typeface="Times New Roman" charset="0"/>
              </a:rPr>
              <a:t>đến</a:t>
            </a:r>
            <a:r>
              <a:rPr lang="en-US" sz="3200" b="1" dirty="0" smtClean="0">
                <a:solidFill>
                  <a:srgbClr val="C00000"/>
                </a:solidFill>
                <a:cs typeface="Times New Roman" charset="0"/>
              </a:rPr>
              <a:t> </a:t>
            </a:r>
            <a:r>
              <a:rPr lang="en-US" sz="3200" b="1" dirty="0" err="1" smtClean="0">
                <a:solidFill>
                  <a:srgbClr val="C00000"/>
                </a:solidFill>
                <a:cs typeface="Times New Roman" charset="0"/>
              </a:rPr>
              <a:t>chức</a:t>
            </a:r>
            <a:r>
              <a:rPr lang="en-US" sz="3200" b="1" dirty="0" smtClean="0">
                <a:solidFill>
                  <a:srgbClr val="C00000"/>
                </a:solidFill>
                <a:cs typeface="Times New Roman" charset="0"/>
              </a:rPr>
              <a:t> </a:t>
            </a:r>
            <a:r>
              <a:rPr lang="en-US" sz="3200" b="1" dirty="0" err="1" smtClean="0">
                <a:solidFill>
                  <a:srgbClr val="C00000"/>
                </a:solidFill>
                <a:cs typeface="Times New Roman" charset="0"/>
              </a:rPr>
              <a:t>vụ</a:t>
            </a:r>
            <a:r>
              <a:rPr lang="en-US" sz="3200" b="1" dirty="0" smtClean="0">
                <a:solidFill>
                  <a:srgbClr val="C00000"/>
                </a:solidFill>
                <a:cs typeface="Times New Roman" charset="0"/>
              </a:rPr>
              <a:t> </a:t>
            </a:r>
            <a:r>
              <a:rPr lang="en-US" sz="3200" b="1" dirty="0" err="1" smtClean="0">
                <a:solidFill>
                  <a:srgbClr val="C00000"/>
                </a:solidFill>
                <a:cs typeface="Times New Roman" charset="0"/>
              </a:rPr>
              <a:t>dạy</a:t>
            </a:r>
            <a:r>
              <a:rPr lang="en-US" sz="3200" b="1" dirty="0" smtClean="0">
                <a:solidFill>
                  <a:srgbClr val="C00000"/>
                </a:solidFill>
                <a:cs typeface="Times New Roman" charset="0"/>
              </a:rPr>
              <a:t> </a:t>
            </a:r>
            <a:r>
              <a:rPr lang="en-US" sz="3200" b="1" dirty="0" err="1" smtClean="0">
                <a:solidFill>
                  <a:srgbClr val="C00000"/>
                </a:solidFill>
                <a:cs typeface="Times New Roman" charset="0"/>
              </a:rPr>
              <a:t>dỗ</a:t>
            </a:r>
            <a:r>
              <a:rPr lang="en-US" sz="3200" b="1" dirty="0" smtClean="0">
                <a:solidFill>
                  <a:srgbClr val="C00000"/>
                </a:solidFill>
                <a:cs typeface="Times New Roman" charset="0"/>
              </a:rPr>
              <a:t> </a:t>
            </a:r>
            <a:r>
              <a:rPr lang="en-US" sz="3200" b="1" dirty="0" err="1" smtClean="0">
                <a:solidFill>
                  <a:srgbClr val="C00000"/>
                </a:solidFill>
                <a:cs typeface="Times New Roman" charset="0"/>
              </a:rPr>
              <a:t>của</a:t>
            </a:r>
            <a:r>
              <a:rPr lang="en-US" sz="3200" b="1" dirty="0" smtClean="0">
                <a:solidFill>
                  <a:srgbClr val="C00000"/>
                </a:solidFill>
                <a:cs typeface="Times New Roman" charset="0"/>
              </a:rPr>
              <a:t> </a:t>
            </a:r>
            <a:r>
              <a:rPr lang="en-US" sz="3200" b="1" dirty="0" err="1" smtClean="0">
                <a:solidFill>
                  <a:srgbClr val="C00000"/>
                </a:solidFill>
                <a:cs typeface="Times New Roman" charset="0"/>
              </a:rPr>
              <a:t>Chúa</a:t>
            </a:r>
            <a:r>
              <a:rPr lang="en-US" sz="3200" b="1" dirty="0" smtClean="0">
                <a:solidFill>
                  <a:srgbClr val="C00000"/>
                </a:solidFill>
                <a:cs typeface="Times New Roman" charset="0"/>
              </a:rPr>
              <a:t> Jesus Christ</a:t>
            </a:r>
            <a:r>
              <a:rPr lang="en-US" sz="2800" b="1" dirty="0" smtClean="0">
                <a:cs typeface="Times New Roman" charset="0"/>
              </a:rPr>
              <a:t>:</a:t>
            </a:r>
          </a:p>
          <a:p>
            <a:pPr marL="358775" indent="-358775" eaLnBrk="1" hangingPunct="1">
              <a:buFont typeface="Wingdings" charset="0"/>
              <a:buChar char="§"/>
              <a:defRPr/>
            </a:pPr>
            <a:r>
              <a:rPr lang="en-US" sz="2800" b="1" dirty="0" err="1" smtClean="0">
                <a:cs typeface="Times New Roman" charset="0"/>
              </a:rPr>
              <a:t>Bài</a:t>
            </a:r>
            <a:r>
              <a:rPr lang="en-US" sz="2800" b="1" dirty="0" smtClean="0">
                <a:cs typeface="Times New Roman" charset="0"/>
              </a:rPr>
              <a:t> </a:t>
            </a:r>
            <a:r>
              <a:rPr lang="en-US" sz="2800" b="1" dirty="0" err="1" smtClean="0">
                <a:cs typeface="Times New Roman" charset="0"/>
              </a:rPr>
              <a:t>giảng</a:t>
            </a:r>
            <a:r>
              <a:rPr lang="en-US" sz="2800" b="1" dirty="0" smtClean="0">
                <a:cs typeface="Times New Roman" charset="0"/>
              </a:rPr>
              <a:t> </a:t>
            </a:r>
            <a:r>
              <a:rPr lang="en-US" sz="2800" b="1" dirty="0" err="1" smtClean="0">
                <a:cs typeface="Times New Roman" charset="0"/>
              </a:rPr>
              <a:t>trên</a:t>
            </a:r>
            <a:r>
              <a:rPr lang="en-US" sz="2800" b="1" dirty="0" smtClean="0">
                <a:cs typeface="Times New Roman" charset="0"/>
              </a:rPr>
              <a:t> </a:t>
            </a:r>
            <a:r>
              <a:rPr lang="en-US" sz="2800" b="1" dirty="0" err="1" smtClean="0">
                <a:cs typeface="Times New Roman" charset="0"/>
              </a:rPr>
              <a:t>Núi</a:t>
            </a:r>
            <a:r>
              <a:rPr lang="en-US" sz="2800" b="1" dirty="0" smtClean="0">
                <a:cs typeface="Times New Roman" charset="0"/>
              </a:rPr>
              <a:t> (</a:t>
            </a:r>
            <a:r>
              <a:rPr lang="en-US" sz="2800" b="1" dirty="0" err="1" smtClean="0">
                <a:cs typeface="Times New Roman" charset="0"/>
              </a:rPr>
              <a:t>ch</a:t>
            </a:r>
            <a:r>
              <a:rPr lang="en-US" sz="2800" b="1" dirty="0" smtClean="0">
                <a:cs typeface="Times New Roman" charset="0"/>
              </a:rPr>
              <a:t>. 5–7)</a:t>
            </a:r>
          </a:p>
          <a:p>
            <a:pPr marL="358775" indent="-358775" eaLnBrk="1" hangingPunct="1">
              <a:buFont typeface="Wingdings" charset="0"/>
              <a:buChar char="§"/>
              <a:defRPr/>
            </a:pPr>
            <a:endParaRPr lang="en-US" sz="2800" b="1" dirty="0" smtClean="0">
              <a:cs typeface="Times New Roman" charset="0"/>
            </a:endParaRPr>
          </a:p>
          <a:p>
            <a:pPr marL="358775" indent="-358775" eaLnBrk="1" hangingPunct="1">
              <a:buFont typeface="Wingdings" charset="0"/>
              <a:buChar char="§"/>
              <a:defRPr/>
            </a:pPr>
            <a:r>
              <a:rPr lang="en-US" sz="2800" b="1" dirty="0" err="1" smtClean="0">
                <a:cs typeface="Times New Roman" charset="0"/>
              </a:rPr>
              <a:t>Chỉ</a:t>
            </a:r>
            <a:r>
              <a:rPr lang="en-US" sz="2800" b="1" dirty="0" smtClean="0">
                <a:cs typeface="Times New Roman" charset="0"/>
              </a:rPr>
              <a:t> </a:t>
            </a:r>
            <a:r>
              <a:rPr lang="en-US" sz="2800" b="1" dirty="0" err="1" smtClean="0">
                <a:cs typeface="Times New Roman" charset="0"/>
              </a:rPr>
              <a:t>Dẫn</a:t>
            </a:r>
            <a:r>
              <a:rPr lang="en-US" sz="2800" b="1" dirty="0" smtClean="0">
                <a:cs typeface="Times New Roman" charset="0"/>
              </a:rPr>
              <a:t> </a:t>
            </a:r>
            <a:r>
              <a:rPr lang="en-US" sz="2800" b="1" dirty="0" err="1" smtClean="0">
                <a:cs typeface="Times New Roman" charset="0"/>
              </a:rPr>
              <a:t>cho</a:t>
            </a:r>
            <a:r>
              <a:rPr lang="en-US" sz="2800" b="1" dirty="0" smtClean="0">
                <a:cs typeface="Times New Roman" charset="0"/>
              </a:rPr>
              <a:t> 12 </a:t>
            </a:r>
            <a:r>
              <a:rPr lang="en-US" sz="2800" b="1" dirty="0" err="1" smtClean="0">
                <a:cs typeface="Times New Roman" charset="0"/>
              </a:rPr>
              <a:t>môn</a:t>
            </a:r>
            <a:r>
              <a:rPr lang="en-US" sz="2800" b="1" dirty="0" smtClean="0">
                <a:cs typeface="Times New Roman" charset="0"/>
              </a:rPr>
              <a:t> </a:t>
            </a:r>
            <a:r>
              <a:rPr lang="en-US" sz="2800" b="1" dirty="0" err="1" smtClean="0">
                <a:cs typeface="Times New Roman" charset="0"/>
              </a:rPr>
              <a:t>đồ</a:t>
            </a:r>
            <a:r>
              <a:rPr lang="en-US" sz="2800" b="1" dirty="0" smtClean="0">
                <a:cs typeface="Times New Roman" charset="0"/>
              </a:rPr>
              <a:t> (</a:t>
            </a:r>
            <a:r>
              <a:rPr lang="en-US" sz="2800" b="1" dirty="0" err="1" smtClean="0">
                <a:cs typeface="Times New Roman" charset="0"/>
              </a:rPr>
              <a:t>ch</a:t>
            </a:r>
            <a:r>
              <a:rPr lang="en-US" sz="2800" b="1" dirty="0" smtClean="0">
                <a:cs typeface="Times New Roman" charset="0"/>
              </a:rPr>
              <a:t>. 10)</a:t>
            </a:r>
          </a:p>
          <a:p>
            <a:pPr marL="358775" indent="-358775" eaLnBrk="1" hangingPunct="1">
              <a:buFont typeface="Wingdings" charset="0"/>
              <a:buChar char="§"/>
              <a:defRPr/>
            </a:pPr>
            <a:endParaRPr lang="en-US" sz="2800" b="1" dirty="0" smtClean="0">
              <a:cs typeface="Times New Roman" charset="0"/>
            </a:endParaRPr>
          </a:p>
          <a:p>
            <a:pPr marL="358775" indent="-358775" eaLnBrk="1" hangingPunct="1">
              <a:buFont typeface="Wingdings" charset="0"/>
              <a:buChar char="§"/>
              <a:defRPr/>
            </a:pPr>
            <a:r>
              <a:rPr lang="en-US" sz="2800" b="1" dirty="0" err="1" smtClean="0">
                <a:cs typeface="Times New Roman" charset="0"/>
              </a:rPr>
              <a:t>Các</a:t>
            </a:r>
            <a:r>
              <a:rPr lang="en-US" sz="2800" b="1" dirty="0" smtClean="0">
                <a:cs typeface="Times New Roman" charset="0"/>
              </a:rPr>
              <a:t> </a:t>
            </a:r>
            <a:r>
              <a:rPr lang="en-US" sz="2800" b="1" dirty="0" err="1" smtClean="0">
                <a:cs typeface="Times New Roman" charset="0"/>
              </a:rPr>
              <a:t>ngụ</a:t>
            </a:r>
            <a:r>
              <a:rPr lang="en-US" sz="2800" b="1" dirty="0" smtClean="0">
                <a:cs typeface="Times New Roman" charset="0"/>
              </a:rPr>
              <a:t> </a:t>
            </a:r>
            <a:r>
              <a:rPr lang="en-US" sz="2800" b="1" dirty="0" err="1" smtClean="0">
                <a:cs typeface="Times New Roman" charset="0"/>
              </a:rPr>
              <a:t>ngôn</a:t>
            </a:r>
            <a:r>
              <a:rPr lang="en-US" sz="2800" b="1" dirty="0" smtClean="0">
                <a:cs typeface="Times New Roman" charset="0"/>
              </a:rPr>
              <a:t> </a:t>
            </a:r>
            <a:r>
              <a:rPr lang="en-US" sz="2800" b="1" dirty="0" err="1" smtClean="0">
                <a:cs typeface="Times New Roman" charset="0"/>
              </a:rPr>
              <a:t>về</a:t>
            </a:r>
            <a:r>
              <a:rPr lang="en-US" sz="2800" b="1" dirty="0" smtClean="0">
                <a:cs typeface="Times New Roman" charset="0"/>
              </a:rPr>
              <a:t> </a:t>
            </a:r>
            <a:r>
              <a:rPr lang="en-US" sz="2800" b="1" dirty="0" err="1" smtClean="0">
                <a:cs typeface="Times New Roman" charset="0"/>
              </a:rPr>
              <a:t>vương</a:t>
            </a:r>
            <a:r>
              <a:rPr lang="en-US" sz="2800" b="1" dirty="0" smtClean="0">
                <a:cs typeface="Times New Roman" charset="0"/>
              </a:rPr>
              <a:t> </a:t>
            </a:r>
            <a:r>
              <a:rPr lang="en-US" sz="2800" b="1" dirty="0" err="1" smtClean="0">
                <a:cs typeface="Times New Roman" charset="0"/>
              </a:rPr>
              <a:t>quốc</a:t>
            </a:r>
            <a:r>
              <a:rPr lang="en-US" sz="2800" b="1" dirty="0" smtClean="0">
                <a:cs typeface="Times New Roman" charset="0"/>
              </a:rPr>
              <a:t> (</a:t>
            </a:r>
            <a:r>
              <a:rPr lang="en-US" sz="2800" b="1" dirty="0" err="1" smtClean="0">
                <a:cs typeface="Times New Roman" charset="0"/>
              </a:rPr>
              <a:t>ch</a:t>
            </a:r>
            <a:r>
              <a:rPr lang="en-US" sz="2800" b="1" dirty="0" smtClean="0">
                <a:cs typeface="Times New Roman" charset="0"/>
              </a:rPr>
              <a:t>. 13)</a:t>
            </a:r>
          </a:p>
          <a:p>
            <a:pPr marL="358775" indent="-358775" eaLnBrk="1" hangingPunct="1">
              <a:buFont typeface="Wingdings" charset="0"/>
              <a:buChar char="§"/>
              <a:defRPr/>
            </a:pPr>
            <a:endParaRPr lang="en-US" sz="2800" b="1" dirty="0" smtClean="0">
              <a:cs typeface="Times New Roman" charset="0"/>
            </a:endParaRPr>
          </a:p>
          <a:p>
            <a:pPr marL="358775" indent="-358775" eaLnBrk="1" hangingPunct="1">
              <a:buFont typeface="Wingdings" charset="0"/>
              <a:buChar char="§"/>
              <a:defRPr/>
            </a:pPr>
            <a:r>
              <a:rPr lang="en-US" sz="2800" b="1" dirty="0" err="1" smtClean="0">
                <a:cs typeface="Times New Roman" charset="0"/>
              </a:rPr>
              <a:t>Quở</a:t>
            </a:r>
            <a:r>
              <a:rPr lang="en-US" sz="2800" b="1" dirty="0" smtClean="0">
                <a:cs typeface="Times New Roman" charset="0"/>
              </a:rPr>
              <a:t> </a:t>
            </a:r>
            <a:r>
              <a:rPr lang="en-US" sz="2800" b="1" dirty="0" err="1" smtClean="0">
                <a:cs typeface="Times New Roman" charset="0"/>
              </a:rPr>
              <a:t>trách</a:t>
            </a:r>
            <a:r>
              <a:rPr lang="en-US" sz="2800" b="1" dirty="0" smtClean="0">
                <a:cs typeface="Times New Roman" charset="0"/>
              </a:rPr>
              <a:t> </a:t>
            </a:r>
            <a:r>
              <a:rPr lang="en-US" sz="2800" b="1" dirty="0" err="1" smtClean="0">
                <a:cs typeface="Times New Roman" charset="0"/>
              </a:rPr>
              <a:t>các</a:t>
            </a:r>
            <a:r>
              <a:rPr lang="en-US" sz="2800" b="1" dirty="0" smtClean="0">
                <a:cs typeface="Times New Roman" charset="0"/>
              </a:rPr>
              <a:t> </a:t>
            </a:r>
            <a:r>
              <a:rPr lang="en-US" sz="2800" b="1" dirty="0" err="1" smtClean="0">
                <a:cs typeface="Times New Roman" charset="0"/>
              </a:rPr>
              <a:t>Lãnh</a:t>
            </a:r>
            <a:r>
              <a:rPr lang="en-US" sz="2800" b="1" dirty="0" smtClean="0">
                <a:cs typeface="Times New Roman" charset="0"/>
              </a:rPr>
              <a:t> </a:t>
            </a:r>
            <a:r>
              <a:rPr lang="en-US" sz="2800" b="1" dirty="0" err="1" smtClean="0">
                <a:cs typeface="Times New Roman" charset="0"/>
              </a:rPr>
              <a:t>đạo</a:t>
            </a:r>
            <a:r>
              <a:rPr lang="en-US" sz="2800" b="1" dirty="0" smtClean="0">
                <a:cs typeface="Times New Roman" charset="0"/>
              </a:rPr>
              <a:t> Do </a:t>
            </a:r>
            <a:r>
              <a:rPr lang="en-US" sz="2800" b="1" dirty="0" err="1" smtClean="0">
                <a:cs typeface="Times New Roman" charset="0"/>
              </a:rPr>
              <a:t>Thái</a:t>
            </a:r>
            <a:r>
              <a:rPr lang="en-US" sz="2800" b="1" dirty="0" smtClean="0">
                <a:cs typeface="Times New Roman" charset="0"/>
              </a:rPr>
              <a:t> (</a:t>
            </a:r>
            <a:r>
              <a:rPr lang="en-US" sz="2800" b="1" dirty="0" err="1" smtClean="0">
                <a:cs typeface="Times New Roman" charset="0"/>
              </a:rPr>
              <a:t>ch</a:t>
            </a:r>
            <a:r>
              <a:rPr lang="en-US" sz="2800" b="1" dirty="0" smtClean="0">
                <a:cs typeface="Times New Roman" charset="0"/>
              </a:rPr>
              <a:t>. 23)</a:t>
            </a:r>
          </a:p>
          <a:p>
            <a:pPr marL="358775" indent="-358775" eaLnBrk="1" hangingPunct="1">
              <a:buFont typeface="Wingdings" charset="0"/>
              <a:buChar char="§"/>
              <a:defRPr/>
            </a:pPr>
            <a:endParaRPr lang="en-US" sz="2800" b="1" dirty="0" smtClean="0">
              <a:cs typeface="Times New Roman" charset="0"/>
            </a:endParaRPr>
          </a:p>
          <a:p>
            <a:pPr marL="358775" indent="-358775" eaLnBrk="1" hangingPunct="1">
              <a:buFont typeface="Wingdings" charset="0"/>
              <a:buChar char="§"/>
              <a:defRPr/>
            </a:pPr>
            <a:r>
              <a:rPr lang="en-US" sz="2800" b="1" dirty="0" err="1" smtClean="0">
                <a:cs typeface="Times New Roman" charset="0"/>
              </a:rPr>
              <a:t>Bài</a:t>
            </a:r>
            <a:r>
              <a:rPr lang="en-US" sz="2800" b="1" dirty="0" smtClean="0">
                <a:cs typeface="Times New Roman" charset="0"/>
              </a:rPr>
              <a:t> </a:t>
            </a:r>
            <a:r>
              <a:rPr lang="en-US" sz="2800" b="1" dirty="0" err="1" smtClean="0">
                <a:cs typeface="Times New Roman" charset="0"/>
              </a:rPr>
              <a:t>giảng</a:t>
            </a:r>
            <a:r>
              <a:rPr lang="en-US" sz="2800" b="1" dirty="0" smtClean="0">
                <a:cs typeface="Times New Roman" charset="0"/>
              </a:rPr>
              <a:t> </a:t>
            </a:r>
            <a:r>
              <a:rPr lang="en-US" sz="2800" b="1" dirty="0" err="1" smtClean="0">
                <a:cs typeface="Times New Roman" charset="0"/>
              </a:rPr>
              <a:t>trên</a:t>
            </a:r>
            <a:r>
              <a:rPr lang="en-US" sz="2800" b="1" dirty="0" smtClean="0">
                <a:cs typeface="Times New Roman" charset="0"/>
              </a:rPr>
              <a:t> </a:t>
            </a:r>
            <a:r>
              <a:rPr lang="en-US" sz="2800" b="1" dirty="0" err="1" smtClean="0">
                <a:cs typeface="Times New Roman" charset="0"/>
              </a:rPr>
              <a:t>núi</a:t>
            </a:r>
            <a:r>
              <a:rPr lang="en-US" sz="2800" b="1" dirty="0" smtClean="0">
                <a:cs typeface="Times New Roman" charset="0"/>
              </a:rPr>
              <a:t> </a:t>
            </a:r>
            <a:r>
              <a:rPr lang="en-US" sz="2800" b="1" dirty="0" err="1" smtClean="0">
                <a:cs typeface="Times New Roman" charset="0"/>
              </a:rPr>
              <a:t>Ôlive</a:t>
            </a:r>
            <a:r>
              <a:rPr lang="en-US" sz="2800" b="1" dirty="0" smtClean="0">
                <a:cs typeface="Times New Roman" charset="0"/>
              </a:rPr>
              <a:t> (</a:t>
            </a:r>
            <a:r>
              <a:rPr lang="en-US" sz="2800" b="1" dirty="0" err="1" smtClean="0">
                <a:cs typeface="Times New Roman" charset="0"/>
              </a:rPr>
              <a:t>ch</a:t>
            </a:r>
            <a:r>
              <a:rPr lang="en-US" sz="2800" b="1" dirty="0" smtClean="0">
                <a:cs typeface="Times New Roman" charset="0"/>
              </a:rPr>
              <a:t>. 24–25)</a:t>
            </a:r>
          </a:p>
        </p:txBody>
      </p:sp>
      <p:sp>
        <p:nvSpPr>
          <p:cNvPr id="2" name="Title 1"/>
          <p:cNvSpPr>
            <a:spLocks noGrp="1"/>
          </p:cNvSpPr>
          <p:nvPr>
            <p:ph type="title" idx="4294967295"/>
          </p:nvPr>
        </p:nvSpPr>
        <p:spPr>
          <a:xfrm>
            <a:off x="2878138" y="198438"/>
            <a:ext cx="6265862" cy="647700"/>
          </a:xfrm>
          <a:solidFill>
            <a:schemeClr val="tx1"/>
          </a:solidFill>
        </p:spPr>
        <p:txBody>
          <a:bodyPr wrap="none">
            <a:spAutoFit/>
          </a:bodyPr>
          <a:lstStyle/>
          <a:p>
            <a:pPr eaLnBrk="1" hangingPunct="1">
              <a:defRPr/>
            </a:pPr>
            <a:r>
              <a:rPr lang="en-US" sz="3600" b="1" kern="1200" dirty="0" err="1" smtClean="0">
                <a:solidFill>
                  <a:srgbClr val="FFFF00"/>
                </a:solidFill>
                <a:latin typeface="Arial" charset="0"/>
                <a:ea typeface="ＭＳ Ｐゴシック" charset="0"/>
                <a:cs typeface="Arial" charset="0"/>
              </a:rPr>
              <a:t>Sự</a:t>
            </a:r>
            <a:r>
              <a:rPr lang="en-US" sz="3600" b="1" kern="1200" dirty="0" smtClean="0">
                <a:solidFill>
                  <a:srgbClr val="FFFF00"/>
                </a:solidFill>
                <a:latin typeface="Arial" charset="0"/>
                <a:ea typeface="ＭＳ Ｐゴシック" charset="0"/>
                <a:cs typeface="Arial" charset="0"/>
              </a:rPr>
              <a:t> </a:t>
            </a:r>
            <a:r>
              <a:rPr lang="en-US" sz="3600" b="1" kern="1200" dirty="0" err="1" smtClean="0">
                <a:solidFill>
                  <a:srgbClr val="FFFF00"/>
                </a:solidFill>
                <a:latin typeface="Arial" charset="0"/>
                <a:ea typeface="ＭＳ Ｐゴシック" charset="0"/>
                <a:cs typeface="Arial" charset="0"/>
              </a:rPr>
              <a:t>Dạy</a:t>
            </a:r>
            <a:r>
              <a:rPr lang="en-US" sz="3600" b="1" kern="1200" dirty="0" smtClean="0">
                <a:solidFill>
                  <a:srgbClr val="FFFF00"/>
                </a:solidFill>
                <a:latin typeface="Arial" charset="0"/>
                <a:ea typeface="ＭＳ Ｐゴシック" charset="0"/>
                <a:cs typeface="Arial" charset="0"/>
              </a:rPr>
              <a:t> </a:t>
            </a:r>
            <a:r>
              <a:rPr lang="en-US" sz="3600" b="1" kern="1200" dirty="0" err="1" smtClean="0">
                <a:solidFill>
                  <a:srgbClr val="FFFF00"/>
                </a:solidFill>
                <a:latin typeface="Arial" charset="0"/>
                <a:ea typeface="ＭＳ Ｐゴシック" charset="0"/>
                <a:cs typeface="Arial" charset="0"/>
              </a:rPr>
              <a:t>dỗ</a:t>
            </a:r>
            <a:r>
              <a:rPr lang="en-US" sz="3600" b="1" kern="1200" dirty="0" smtClean="0">
                <a:solidFill>
                  <a:srgbClr val="FFFF00"/>
                </a:solidFill>
                <a:latin typeface="Arial" charset="0"/>
                <a:ea typeface="ＭＳ Ｐゴシック" charset="0"/>
                <a:cs typeface="Arial" charset="0"/>
              </a:rPr>
              <a:t> </a:t>
            </a:r>
            <a:r>
              <a:rPr lang="en-US" sz="3600" b="1" kern="1200" dirty="0" err="1" smtClean="0">
                <a:solidFill>
                  <a:srgbClr val="FFFF00"/>
                </a:solidFill>
                <a:latin typeface="Arial" charset="0"/>
                <a:ea typeface="ＭＳ Ｐゴシック" charset="0"/>
                <a:cs typeface="Arial" charset="0"/>
              </a:rPr>
              <a:t>của</a:t>
            </a:r>
            <a:r>
              <a:rPr lang="en-US" sz="3600" b="1" kern="1200" dirty="0" smtClean="0">
                <a:solidFill>
                  <a:srgbClr val="FFFF00"/>
                </a:solidFill>
                <a:latin typeface="Arial" charset="0"/>
                <a:ea typeface="ＭＳ Ｐゴシック" charset="0"/>
                <a:cs typeface="Arial" charset="0"/>
              </a:rPr>
              <a:t> </a:t>
            </a:r>
            <a:r>
              <a:rPr lang="en-US" sz="3600" b="1" kern="1200" dirty="0" err="1" smtClean="0">
                <a:solidFill>
                  <a:srgbClr val="FFFF00"/>
                </a:solidFill>
                <a:latin typeface="Arial" charset="0"/>
                <a:ea typeface="ＭＳ Ｐゴシック" charset="0"/>
                <a:cs typeface="Arial" charset="0"/>
              </a:rPr>
              <a:t>Chúa</a:t>
            </a:r>
            <a:r>
              <a:rPr lang="en-US" sz="3600" b="1" kern="1200" dirty="0" smtClean="0">
                <a:solidFill>
                  <a:srgbClr val="FFFF00"/>
                </a:solidFill>
                <a:latin typeface="Arial" charset="0"/>
                <a:ea typeface="ＭＳ Ｐゴシック" charset="0"/>
                <a:cs typeface="Arial" charset="0"/>
              </a:rPr>
              <a:t> Jesus </a:t>
            </a:r>
            <a:endParaRPr lang="en-US" sz="3600" b="1" kern="1200" dirty="0">
              <a:solidFill>
                <a:srgbClr val="FFFF00"/>
              </a:solidFill>
              <a:latin typeface="Arial" charset="0"/>
              <a:ea typeface="ＭＳ Ｐゴシック" charset="0"/>
              <a:cs typeface="Arial" charset="0"/>
            </a:endParaRPr>
          </a:p>
        </p:txBody>
      </p:sp>
      <p:sp>
        <p:nvSpPr>
          <p:cNvPr id="333828" name="Title 1"/>
          <p:cNvSpPr txBox="1">
            <a:spLocks/>
          </p:cNvSpPr>
          <p:nvPr/>
        </p:nvSpPr>
        <p:spPr bwMode="auto">
          <a:xfrm>
            <a:off x="458647" y="30311"/>
            <a:ext cx="16385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i="1" dirty="0" err="1" smtClean="0">
                <a:solidFill>
                  <a:schemeClr val="bg1"/>
                </a:solidFill>
                <a:effectLst>
                  <a:glow rad="101600">
                    <a:schemeClr val="tx1">
                      <a:alpha val="75000"/>
                    </a:schemeClr>
                  </a:glow>
                </a:effectLst>
                <a:cs typeface="Arial" charset="0"/>
              </a:rPr>
              <a:t>Đặc</a:t>
            </a:r>
            <a:r>
              <a:rPr lang="en-US" b="1" i="1" dirty="0" smtClean="0">
                <a:solidFill>
                  <a:schemeClr val="bg1"/>
                </a:solidFill>
                <a:effectLst>
                  <a:glow rad="101600">
                    <a:schemeClr val="tx1">
                      <a:alpha val="75000"/>
                    </a:schemeClr>
                  </a:glow>
                </a:effectLst>
                <a:cs typeface="Arial" charset="0"/>
              </a:rPr>
              <a:t> </a:t>
            </a:r>
            <a:r>
              <a:rPr lang="en-US" b="1" i="1" dirty="0" err="1" smtClean="0">
                <a:solidFill>
                  <a:schemeClr val="bg1"/>
                </a:solidFill>
                <a:effectLst>
                  <a:glow rad="101600">
                    <a:schemeClr val="tx1">
                      <a:alpha val="75000"/>
                    </a:schemeClr>
                  </a:glow>
                </a:effectLst>
                <a:cs typeface="Arial" charset="0"/>
              </a:rPr>
              <a:t>điểm</a:t>
            </a:r>
            <a:r>
              <a:rPr lang="en-US" b="1" i="1" dirty="0" smtClean="0">
                <a:solidFill>
                  <a:schemeClr val="bg1"/>
                </a:solidFill>
                <a:effectLst>
                  <a:glow rad="101600">
                    <a:schemeClr val="tx1">
                      <a:alpha val="75000"/>
                    </a:schemeClr>
                  </a:glow>
                </a:effectLst>
                <a:cs typeface="Arial" charset="0"/>
              </a:rPr>
              <a:t> </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1380">
                                            <p:txEl>
                                              <p:pRg st="1" end="1"/>
                                            </p:txEl>
                                          </p:spTgt>
                                        </p:tgtEl>
                                        <p:attrNameLst>
                                          <p:attrName>style.visibility</p:attrName>
                                        </p:attrNameLst>
                                      </p:cBhvr>
                                      <p:to>
                                        <p:strVal val="visible"/>
                                      </p:to>
                                    </p:set>
                                    <p:animEffect transition="in" filter="box(in)">
                                      <p:cBhvr>
                                        <p:cTn id="7" dur="500"/>
                                        <p:tgtEl>
                                          <p:spTgt spid="10138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1380">
                                            <p:txEl>
                                              <p:pRg st="3" end="3"/>
                                            </p:txEl>
                                          </p:spTgt>
                                        </p:tgtEl>
                                        <p:attrNameLst>
                                          <p:attrName>style.visibility</p:attrName>
                                        </p:attrNameLst>
                                      </p:cBhvr>
                                      <p:to>
                                        <p:strVal val="visible"/>
                                      </p:to>
                                    </p:set>
                                    <p:animEffect transition="in" filter="box(in)">
                                      <p:cBhvr>
                                        <p:cTn id="12" dur="500"/>
                                        <p:tgtEl>
                                          <p:spTgt spid="101380">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1380">
                                            <p:txEl>
                                              <p:pRg st="5" end="5"/>
                                            </p:txEl>
                                          </p:spTgt>
                                        </p:tgtEl>
                                        <p:attrNameLst>
                                          <p:attrName>style.visibility</p:attrName>
                                        </p:attrNameLst>
                                      </p:cBhvr>
                                      <p:to>
                                        <p:strVal val="visible"/>
                                      </p:to>
                                    </p:set>
                                    <p:animEffect transition="in" filter="box(in)">
                                      <p:cBhvr>
                                        <p:cTn id="17" dur="500"/>
                                        <p:tgtEl>
                                          <p:spTgt spid="101380">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1380">
                                            <p:txEl>
                                              <p:pRg st="7" end="7"/>
                                            </p:txEl>
                                          </p:spTgt>
                                        </p:tgtEl>
                                        <p:attrNameLst>
                                          <p:attrName>style.visibility</p:attrName>
                                        </p:attrNameLst>
                                      </p:cBhvr>
                                      <p:to>
                                        <p:strVal val="visible"/>
                                      </p:to>
                                    </p:set>
                                    <p:animEffect transition="in" filter="box(in)">
                                      <p:cBhvr>
                                        <p:cTn id="22" dur="500"/>
                                        <p:tgtEl>
                                          <p:spTgt spid="101380">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1380">
                                            <p:txEl>
                                              <p:pRg st="9" end="9"/>
                                            </p:txEl>
                                          </p:spTgt>
                                        </p:tgtEl>
                                        <p:attrNameLst>
                                          <p:attrName>style.visibility</p:attrName>
                                        </p:attrNameLst>
                                      </p:cBhvr>
                                      <p:to>
                                        <p:strVal val="visible"/>
                                      </p:to>
                                    </p:set>
                                    <p:animEffect transition="in" filter="box(in)">
                                      <p:cBhvr>
                                        <p:cTn id="27" dur="500"/>
                                        <p:tgtEl>
                                          <p:spTgt spid="10138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rgbClr val="FF1321"/>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pic>
        <p:nvPicPr>
          <p:cNvPr id="121858" name="Picture 2" descr="bd0770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 y="2595563"/>
            <a:ext cx="28384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p:cNvSpPr>
            <a:spLocks noChangeArrowheads="1"/>
          </p:cNvSpPr>
          <p:nvPr/>
        </p:nvSpPr>
        <p:spPr bwMode="auto">
          <a:xfrm>
            <a:off x="3048000" y="1916832"/>
            <a:ext cx="6096000" cy="4941168"/>
          </a:xfrm>
          <a:prstGeom prst="rect">
            <a:avLst/>
          </a:prstGeom>
          <a:noFill/>
          <a:ln w="9525">
            <a:noFill/>
            <a:miter lim="800000"/>
            <a:headEnd/>
            <a:tailEnd/>
          </a:ln>
          <a:effectLst/>
        </p:spPr>
        <p:txBody>
          <a:bodyPr/>
          <a:lstStyle/>
          <a:p>
            <a:pPr marL="342900" indent="-342900" eaLnBrk="1" hangingPunct="1">
              <a:lnSpc>
                <a:spcPct val="90000"/>
              </a:lnSpc>
              <a:spcBef>
                <a:spcPct val="20000"/>
              </a:spcBef>
              <a:buFontTx/>
              <a:buChar char="•"/>
              <a:defRPr/>
            </a:pP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Cỏ</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lùng</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(13:24</a:t>
            </a:r>
            <a:r>
              <a:rPr lang="en-US" sz="3200" b="1" dirty="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a:t>
            </a:r>
          </a:p>
          <a:p>
            <a:pPr marL="342900" indent="-342900" eaLnBrk="1" hangingPunct="1">
              <a:lnSpc>
                <a:spcPct val="90000"/>
              </a:lnSpc>
              <a:spcBef>
                <a:spcPct val="20000"/>
              </a:spcBef>
              <a:buFontTx/>
              <a:buChar char="•"/>
              <a:defRPr/>
            </a:pP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Của</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báu</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bị</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chôn</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giấu</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(13:44</a:t>
            </a:r>
            <a:r>
              <a:rPr lang="en-US" sz="3200" b="1" dirty="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a:t>
            </a:r>
          </a:p>
          <a:p>
            <a:pPr marL="342900" indent="-342900" eaLnBrk="1" hangingPunct="1">
              <a:lnSpc>
                <a:spcPct val="90000"/>
              </a:lnSpc>
              <a:spcBef>
                <a:spcPct val="20000"/>
              </a:spcBef>
              <a:buFontTx/>
              <a:buChar char="•"/>
              <a:defRPr/>
            </a:pP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Ngọc</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châu</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quý</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(13:45</a:t>
            </a:r>
            <a:r>
              <a:rPr lang="en-US" sz="3200" b="1" dirty="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a:t>
            </a:r>
          </a:p>
          <a:p>
            <a:pPr marL="342900" indent="-342900" eaLnBrk="1" hangingPunct="1">
              <a:lnSpc>
                <a:spcPct val="90000"/>
              </a:lnSpc>
              <a:spcBef>
                <a:spcPct val="20000"/>
              </a:spcBef>
              <a:buFontTx/>
              <a:buChar char="•"/>
              <a:defRPr/>
            </a:pP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Lưới</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(13:47</a:t>
            </a:r>
            <a:r>
              <a:rPr lang="en-US" sz="3200" b="1" dirty="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a:t>
            </a:r>
          </a:p>
          <a:p>
            <a:pPr marL="342900" indent="-342900" eaLnBrk="1" hangingPunct="1">
              <a:lnSpc>
                <a:spcPct val="90000"/>
              </a:lnSpc>
              <a:spcBef>
                <a:spcPct val="20000"/>
              </a:spcBef>
              <a:buFontTx/>
              <a:buChar char="•"/>
              <a:defRPr/>
            </a:pP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Đầy</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tớ</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không</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thương</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xót</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(18</a:t>
            </a:r>
            <a:r>
              <a:rPr lang="en-US" sz="3200" b="1" dirty="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a:t>
            </a:r>
          </a:p>
          <a:p>
            <a:pPr marL="342900" indent="-342900" eaLnBrk="1" hangingPunct="1">
              <a:lnSpc>
                <a:spcPct val="90000"/>
              </a:lnSpc>
              <a:spcBef>
                <a:spcPct val="20000"/>
              </a:spcBef>
              <a:buFontTx/>
              <a:buChar char="•"/>
              <a:defRPr/>
            </a:pP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Những</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người</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làm</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công</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trong</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vườn</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a:t>
            </a:r>
            <a:r>
              <a:rPr lang="en-US" sz="3200" b="1" dirty="0" err="1"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nho</a:t>
            </a:r>
            <a:r>
              <a:rPr lang="en-US" sz="3200" b="1" dirty="0" smtClean="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 ( </a:t>
            </a:r>
            <a:r>
              <a:rPr lang="en-US" sz="3200" b="1" dirty="0">
                <a:solidFill>
                  <a:schemeClr val="bg1"/>
                </a:solidFill>
                <a:effectLst>
                  <a:outerShdw blurRad="50800" dist="50800" dir="2700000" algn="tl" rotWithShape="0">
                    <a:srgbClr val="000000">
                      <a:alpha val="88000"/>
                    </a:srgbClr>
                  </a:outerShdw>
                </a:effectLst>
                <a:latin typeface="Times New Roman" pitchFamily="18" charset="0"/>
                <a:cs typeface="Times New Roman" pitchFamily="18" charset="0"/>
              </a:rPr>
              <a:t>20)</a:t>
            </a:r>
          </a:p>
        </p:txBody>
      </p:sp>
      <p:sp>
        <p:nvSpPr>
          <p:cNvPr id="121860" name="Rectangle 4"/>
          <p:cNvSpPr>
            <a:spLocks noGrp="1" noChangeArrowheads="1"/>
          </p:cNvSpPr>
          <p:nvPr>
            <p:ph type="title" idx="4294967295"/>
          </p:nvPr>
        </p:nvSpPr>
        <p:spPr>
          <a:xfrm>
            <a:off x="228600" y="0"/>
            <a:ext cx="8915400" cy="1447800"/>
          </a:xfrm>
          <a:effectLst>
            <a:outerShdw blurRad="63500" dist="35921" dir="2700000" algn="ctr" rotWithShape="0">
              <a:schemeClr val="tx2">
                <a:alpha val="74998"/>
              </a:schemeClr>
            </a:outerShdw>
          </a:effectLst>
        </p:spPr>
        <p:txBody>
          <a:bodyPr>
            <a:normAutofit/>
          </a:bodyPr>
          <a:lstStyle/>
          <a:p>
            <a:pPr algn="ctr" eaLnBrk="1" hangingPunct="1">
              <a:defRPr/>
            </a:pPr>
            <a:r>
              <a:rPr lang="en-US" b="1" dirty="0" err="1" smtClean="0">
                <a:solidFill>
                  <a:schemeClr val="bg1"/>
                </a:solidFill>
                <a:effectLst/>
                <a:latin typeface="Arial" charset="0"/>
                <a:ea typeface="ＭＳ Ｐゴシック" charset="0"/>
                <a:cs typeface="ＭＳ Ｐゴシック" charset="0"/>
              </a:rPr>
              <a:t>Ngụ</a:t>
            </a:r>
            <a:r>
              <a:rPr lang="en-US" b="1" dirty="0" smtClean="0">
                <a:solidFill>
                  <a:schemeClr val="bg1"/>
                </a:solidFill>
                <a:effectLst/>
                <a:latin typeface="Arial" charset="0"/>
                <a:ea typeface="ＭＳ Ｐゴシック" charset="0"/>
                <a:cs typeface="ＭＳ Ｐゴシック" charset="0"/>
              </a:rPr>
              <a:t> </a:t>
            </a:r>
            <a:r>
              <a:rPr lang="en-US" b="1" dirty="0" err="1" smtClean="0">
                <a:solidFill>
                  <a:schemeClr val="bg1"/>
                </a:solidFill>
                <a:effectLst/>
                <a:latin typeface="Arial" charset="0"/>
                <a:ea typeface="ＭＳ Ｐゴシック" charset="0"/>
                <a:cs typeface="ＭＳ Ｐゴシック" charset="0"/>
              </a:rPr>
              <a:t>ngôn</a:t>
            </a:r>
            <a:r>
              <a:rPr lang="en-US" b="1" dirty="0" smtClean="0">
                <a:solidFill>
                  <a:schemeClr val="bg1"/>
                </a:solidFill>
                <a:effectLst/>
                <a:latin typeface="Arial" charset="0"/>
                <a:ea typeface="ＭＳ Ｐゴシック" charset="0"/>
                <a:cs typeface="ＭＳ Ｐゴシック" charset="0"/>
              </a:rPr>
              <a:t> </a:t>
            </a:r>
            <a:r>
              <a:rPr lang="en-US" b="1" dirty="0" err="1" smtClean="0">
                <a:solidFill>
                  <a:schemeClr val="bg1"/>
                </a:solidFill>
                <a:effectLst/>
                <a:latin typeface="Arial" charset="0"/>
                <a:ea typeface="ＭＳ Ｐゴシック" charset="0"/>
                <a:cs typeface="ＭＳ Ｐゴシック" charset="0"/>
              </a:rPr>
              <a:t>chỉ</a:t>
            </a:r>
            <a:r>
              <a:rPr lang="en-US" b="1" dirty="0" smtClean="0">
                <a:solidFill>
                  <a:schemeClr val="bg1"/>
                </a:solidFill>
                <a:effectLst/>
                <a:latin typeface="Arial" charset="0"/>
                <a:ea typeface="ＭＳ Ｐゴシック" charset="0"/>
                <a:cs typeface="ＭＳ Ｐゴシック" charset="0"/>
              </a:rPr>
              <a:t> </a:t>
            </a:r>
            <a:r>
              <a:rPr lang="en-US" b="1" dirty="0" err="1" smtClean="0">
                <a:solidFill>
                  <a:schemeClr val="bg1"/>
                </a:solidFill>
                <a:effectLst/>
                <a:latin typeface="Arial" charset="0"/>
                <a:ea typeface="ＭＳ Ｐゴシック" charset="0"/>
                <a:cs typeface="ＭＳ Ｐゴシック" charset="0"/>
              </a:rPr>
              <a:t>thấy</a:t>
            </a:r>
            <a:r>
              <a:rPr lang="en-US" b="1" dirty="0" smtClean="0">
                <a:solidFill>
                  <a:schemeClr val="bg1"/>
                </a:solidFill>
                <a:effectLst/>
                <a:latin typeface="Arial" charset="0"/>
                <a:ea typeface="ＭＳ Ｐゴシック" charset="0"/>
                <a:cs typeface="ＭＳ Ｐゴシック" charset="0"/>
              </a:rPr>
              <a:t> </a:t>
            </a:r>
            <a:r>
              <a:rPr lang="en-US" b="1" dirty="0" err="1" smtClean="0">
                <a:solidFill>
                  <a:schemeClr val="bg1"/>
                </a:solidFill>
                <a:effectLst/>
                <a:latin typeface="Arial" charset="0"/>
                <a:ea typeface="ＭＳ Ｐゴシック" charset="0"/>
                <a:cs typeface="ＭＳ Ｐゴシック" charset="0"/>
              </a:rPr>
              <a:t>trong</a:t>
            </a:r>
            <a:r>
              <a:rPr lang="en-US" b="1" dirty="0" smtClean="0">
                <a:solidFill>
                  <a:schemeClr val="bg1"/>
                </a:solidFill>
                <a:effectLst/>
                <a:latin typeface="Arial" charset="0"/>
                <a:ea typeface="ＭＳ Ｐゴシック" charset="0"/>
                <a:cs typeface="ＭＳ Ｐゴシック" charset="0"/>
              </a:rPr>
              <a:t/>
            </a:r>
            <a:br>
              <a:rPr lang="en-US" b="1" dirty="0" smtClean="0">
                <a:solidFill>
                  <a:schemeClr val="bg1"/>
                </a:solidFill>
                <a:effectLst/>
                <a:latin typeface="Arial" charset="0"/>
                <a:ea typeface="ＭＳ Ｐゴシック" charset="0"/>
                <a:cs typeface="ＭＳ Ｐゴシック" charset="0"/>
              </a:rPr>
            </a:br>
            <a:r>
              <a:rPr lang="en-US" b="1" dirty="0" smtClean="0">
                <a:solidFill>
                  <a:schemeClr val="bg1"/>
                </a:solidFill>
                <a:effectLst/>
                <a:latin typeface="Arial" charset="0"/>
                <a:ea typeface="ＭＳ Ｐゴシック" charset="0"/>
                <a:cs typeface="ＭＳ Ｐゴシック" charset="0"/>
              </a:rPr>
              <a:t> </a:t>
            </a:r>
            <a:r>
              <a:rPr lang="en-US" b="1" dirty="0" err="1" smtClean="0">
                <a:solidFill>
                  <a:schemeClr val="bg1"/>
                </a:solidFill>
                <a:effectLst/>
                <a:latin typeface="Arial" charset="0"/>
                <a:ea typeface="ＭＳ Ｐゴシック" charset="0"/>
                <a:cs typeface="ＭＳ Ｐゴシック" charset="0"/>
              </a:rPr>
              <a:t>Mathiơ</a:t>
            </a:r>
            <a:endParaRPr lang="en-US" b="1" dirty="0">
              <a:solidFill>
                <a:schemeClr val="bg1"/>
              </a:solidFill>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additive="base">
                                        <p:cTn id="7" dur="500" fill="hold"/>
                                        <p:tgtEl>
                                          <p:spTgt spid="121858"/>
                                        </p:tgtEl>
                                        <p:attrNameLst>
                                          <p:attrName>ppt_x</p:attrName>
                                        </p:attrNameLst>
                                      </p:cBhvr>
                                      <p:tavLst>
                                        <p:tav tm="0">
                                          <p:val>
                                            <p:strVal val="0-#ppt_w/2"/>
                                          </p:val>
                                        </p:tav>
                                        <p:tav tm="100000">
                                          <p:val>
                                            <p:strVal val="#ppt_x"/>
                                          </p:val>
                                        </p:tav>
                                      </p:tavLst>
                                    </p:anim>
                                    <p:anim calcmode="lin" valueType="num">
                                      <p:cBhvr additive="base">
                                        <p:cTn id="8" dur="500" fill="hold"/>
                                        <p:tgtEl>
                                          <p:spTgt spid="1218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1859">
                                            <p:txEl>
                                              <p:pRg st="0" end="0"/>
                                            </p:txEl>
                                          </p:spTgt>
                                        </p:tgtEl>
                                        <p:attrNameLst>
                                          <p:attrName>style.visibility</p:attrName>
                                        </p:attrNameLst>
                                      </p:cBhvr>
                                      <p:to>
                                        <p:strVal val="visible"/>
                                      </p:to>
                                    </p:set>
                                    <p:anim calcmode="lin" valueType="num">
                                      <p:cBhvr additive="base">
                                        <p:cTn id="13" dur="500" fill="hold"/>
                                        <p:tgtEl>
                                          <p:spTgt spid="12185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18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1859">
                                            <p:txEl>
                                              <p:pRg st="1" end="1"/>
                                            </p:txEl>
                                          </p:spTgt>
                                        </p:tgtEl>
                                        <p:attrNameLst>
                                          <p:attrName>style.visibility</p:attrName>
                                        </p:attrNameLst>
                                      </p:cBhvr>
                                      <p:to>
                                        <p:strVal val="visible"/>
                                      </p:to>
                                    </p:set>
                                    <p:anim calcmode="lin" valueType="num">
                                      <p:cBhvr additive="base">
                                        <p:cTn id="19" dur="500" fill="hold"/>
                                        <p:tgtEl>
                                          <p:spTgt spid="12185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18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1859">
                                            <p:txEl>
                                              <p:pRg st="2" end="2"/>
                                            </p:txEl>
                                          </p:spTgt>
                                        </p:tgtEl>
                                        <p:attrNameLst>
                                          <p:attrName>style.visibility</p:attrName>
                                        </p:attrNameLst>
                                      </p:cBhvr>
                                      <p:to>
                                        <p:strVal val="visible"/>
                                      </p:to>
                                    </p:set>
                                    <p:anim calcmode="lin" valueType="num">
                                      <p:cBhvr additive="base">
                                        <p:cTn id="25" dur="500" fill="hold"/>
                                        <p:tgtEl>
                                          <p:spTgt spid="12185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18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1859">
                                            <p:txEl>
                                              <p:pRg st="3" end="3"/>
                                            </p:txEl>
                                          </p:spTgt>
                                        </p:tgtEl>
                                        <p:attrNameLst>
                                          <p:attrName>style.visibility</p:attrName>
                                        </p:attrNameLst>
                                      </p:cBhvr>
                                      <p:to>
                                        <p:strVal val="visible"/>
                                      </p:to>
                                    </p:set>
                                    <p:anim calcmode="lin" valueType="num">
                                      <p:cBhvr additive="base">
                                        <p:cTn id="31" dur="500" fill="hold"/>
                                        <p:tgtEl>
                                          <p:spTgt spid="12185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1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1859">
                                            <p:txEl>
                                              <p:pRg st="4" end="4"/>
                                            </p:txEl>
                                          </p:spTgt>
                                        </p:tgtEl>
                                        <p:attrNameLst>
                                          <p:attrName>style.visibility</p:attrName>
                                        </p:attrNameLst>
                                      </p:cBhvr>
                                      <p:to>
                                        <p:strVal val="visible"/>
                                      </p:to>
                                    </p:set>
                                    <p:anim calcmode="lin" valueType="num">
                                      <p:cBhvr additive="base">
                                        <p:cTn id="37" dur="500" fill="hold"/>
                                        <p:tgtEl>
                                          <p:spTgt spid="12185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18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1859">
                                            <p:txEl>
                                              <p:pRg st="5" end="5"/>
                                            </p:txEl>
                                          </p:spTgt>
                                        </p:tgtEl>
                                        <p:attrNameLst>
                                          <p:attrName>style.visibility</p:attrName>
                                        </p:attrNameLst>
                                      </p:cBhvr>
                                      <p:to>
                                        <p:strVal val="visible"/>
                                      </p:to>
                                    </p:set>
                                    <p:anim calcmode="lin" valueType="num">
                                      <p:cBhvr additive="base">
                                        <p:cTn id="43" dur="500" fill="hold"/>
                                        <p:tgtEl>
                                          <p:spTgt spid="121859">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185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rgbClr val="FF1321"/>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23906" name="Rectangle 2"/>
          <p:cNvSpPr>
            <a:spLocks noChangeArrowheads="1"/>
          </p:cNvSpPr>
          <p:nvPr/>
        </p:nvSpPr>
        <p:spPr bwMode="auto">
          <a:xfrm>
            <a:off x="3276600" y="1772816"/>
            <a:ext cx="5867400" cy="4551784"/>
          </a:xfrm>
          <a:prstGeom prst="rect">
            <a:avLst/>
          </a:prstGeom>
          <a:noFill/>
          <a:ln w="9525">
            <a:noFill/>
            <a:miter lim="800000"/>
            <a:headEnd/>
            <a:tailEnd/>
          </a:ln>
          <a:effectLst/>
        </p:spPr>
        <p:txBody>
          <a:bodyPr/>
          <a:lstStyle/>
          <a:p>
            <a:pPr marL="342900" indent="-342900" eaLnBrk="1" hangingPunct="1">
              <a:lnSpc>
                <a:spcPct val="90000"/>
              </a:lnSpc>
              <a:spcBef>
                <a:spcPct val="20000"/>
              </a:spcBef>
              <a:buFontTx/>
              <a:buChar char="•"/>
              <a:defRPr/>
            </a:pPr>
            <a:r>
              <a:rPr lang="en-US" sz="3200" dirty="0" err="1" smtClean="0">
                <a:solidFill>
                  <a:schemeClr val="bg1"/>
                </a:solidFill>
                <a:latin typeface="Times New Roman" pitchFamily="18" charset="0"/>
                <a:cs typeface="Times New Roman" pitchFamily="18" charset="0"/>
              </a:rPr>
              <a:t>Hai</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đứa</a:t>
            </a:r>
            <a:r>
              <a:rPr lang="en-US" sz="3200" dirty="0" smtClean="0">
                <a:solidFill>
                  <a:schemeClr val="bg1"/>
                </a:solidFill>
                <a:latin typeface="Times New Roman" pitchFamily="18" charset="0"/>
                <a:cs typeface="Times New Roman" pitchFamily="18" charset="0"/>
              </a:rPr>
              <a:t> con </a:t>
            </a:r>
            <a:r>
              <a:rPr lang="en-US" sz="3200" dirty="0" err="1" smtClean="0">
                <a:solidFill>
                  <a:schemeClr val="bg1"/>
                </a:solidFill>
                <a:latin typeface="Times New Roman" pitchFamily="18" charset="0"/>
                <a:cs typeface="Times New Roman" pitchFamily="18" charset="0"/>
              </a:rPr>
              <a:t>trai</a:t>
            </a:r>
            <a:r>
              <a:rPr lang="en-US" sz="3200" dirty="0" smtClean="0">
                <a:solidFill>
                  <a:schemeClr val="bg1"/>
                </a:solidFill>
                <a:latin typeface="Times New Roman" pitchFamily="18" charset="0"/>
                <a:cs typeface="Times New Roman" pitchFamily="18" charset="0"/>
              </a:rPr>
              <a:t> (21:28-32</a:t>
            </a:r>
            <a:r>
              <a:rPr lang="en-US" sz="3200" dirty="0">
                <a:solidFill>
                  <a:schemeClr val="bg1"/>
                </a:solidFill>
                <a:latin typeface="Times New Roman" pitchFamily="18" charset="0"/>
                <a:cs typeface="Times New Roman" pitchFamily="18" charset="0"/>
              </a:rPr>
              <a:t>)</a:t>
            </a:r>
          </a:p>
          <a:p>
            <a:pPr marL="342900" indent="-342900" eaLnBrk="1" hangingPunct="1">
              <a:lnSpc>
                <a:spcPct val="90000"/>
              </a:lnSpc>
              <a:spcBef>
                <a:spcPct val="20000"/>
              </a:spcBef>
              <a:buFontTx/>
              <a:buChar char="•"/>
              <a:defRPr/>
            </a:pPr>
            <a:r>
              <a:rPr lang="en-US" sz="3200" dirty="0" err="1" smtClean="0">
                <a:solidFill>
                  <a:schemeClr val="bg1"/>
                </a:solidFill>
                <a:latin typeface="Times New Roman" pitchFamily="18" charset="0"/>
                <a:cs typeface="Times New Roman" pitchFamily="18" charset="0"/>
              </a:rPr>
              <a:t>Tiệc</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cưới</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của</a:t>
            </a:r>
            <a:r>
              <a:rPr lang="en-US" sz="3200" dirty="0" smtClean="0">
                <a:solidFill>
                  <a:schemeClr val="bg1"/>
                </a:solidFill>
                <a:latin typeface="Times New Roman" pitchFamily="18" charset="0"/>
                <a:cs typeface="Times New Roman" pitchFamily="18" charset="0"/>
              </a:rPr>
              <a:t> con </a:t>
            </a:r>
            <a:r>
              <a:rPr lang="en-US" sz="3200" dirty="0" err="1" smtClean="0">
                <a:solidFill>
                  <a:schemeClr val="bg1"/>
                </a:solidFill>
                <a:latin typeface="Times New Roman" pitchFamily="18" charset="0"/>
                <a:cs typeface="Times New Roman" pitchFamily="18" charset="0"/>
              </a:rPr>
              <a:t>vua</a:t>
            </a:r>
            <a:r>
              <a:rPr lang="en-US" sz="3200" dirty="0" smtClean="0">
                <a:solidFill>
                  <a:schemeClr val="bg1"/>
                </a:solidFill>
                <a:latin typeface="Times New Roman" pitchFamily="18" charset="0"/>
                <a:cs typeface="Times New Roman" pitchFamily="18" charset="0"/>
              </a:rPr>
              <a:t> (22:1-14</a:t>
            </a:r>
            <a:r>
              <a:rPr lang="en-US" sz="3200" dirty="0">
                <a:solidFill>
                  <a:schemeClr val="bg1"/>
                </a:solidFill>
                <a:latin typeface="Times New Roman" pitchFamily="18" charset="0"/>
                <a:cs typeface="Times New Roman" pitchFamily="18" charset="0"/>
              </a:rPr>
              <a:t>)</a:t>
            </a:r>
          </a:p>
          <a:p>
            <a:pPr marL="342900" indent="-342900" eaLnBrk="1" hangingPunct="1">
              <a:lnSpc>
                <a:spcPct val="90000"/>
              </a:lnSpc>
              <a:spcBef>
                <a:spcPct val="20000"/>
              </a:spcBef>
              <a:buFontTx/>
              <a:buChar char="•"/>
              <a:defRPr/>
            </a:pPr>
            <a:r>
              <a:rPr lang="en-US" sz="3200" dirty="0" err="1" smtClean="0">
                <a:solidFill>
                  <a:schemeClr val="bg1"/>
                </a:solidFill>
                <a:latin typeface="Times New Roman" pitchFamily="18" charset="0"/>
                <a:cs typeface="Times New Roman" pitchFamily="18" charset="0"/>
              </a:rPr>
              <a:t>Mười</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người</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nữ</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đồng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trinh</a:t>
            </a:r>
            <a:r>
              <a:rPr lang="en-US" sz="3200" dirty="0" smtClean="0">
                <a:solidFill>
                  <a:schemeClr val="bg1"/>
                </a:solidFill>
                <a:latin typeface="Times New Roman" pitchFamily="18" charset="0"/>
                <a:cs typeface="Times New Roman" pitchFamily="18" charset="0"/>
              </a:rPr>
              <a:t> (25:14-30</a:t>
            </a:r>
            <a:r>
              <a:rPr lang="en-US" sz="3200" dirty="0">
                <a:solidFill>
                  <a:schemeClr val="bg1"/>
                </a:solidFill>
                <a:latin typeface="Times New Roman" pitchFamily="18" charset="0"/>
                <a:cs typeface="Times New Roman" pitchFamily="18" charset="0"/>
              </a:rPr>
              <a:t>)</a:t>
            </a:r>
          </a:p>
          <a:p>
            <a:pPr marL="342900" indent="-342900" eaLnBrk="1" hangingPunct="1">
              <a:lnSpc>
                <a:spcPct val="90000"/>
              </a:lnSpc>
              <a:spcBef>
                <a:spcPct val="20000"/>
              </a:spcBef>
              <a:buFontTx/>
              <a:buChar char="•"/>
              <a:defRPr/>
            </a:pPr>
            <a:r>
              <a:rPr lang="en-US" sz="3200" dirty="0" err="1" smtClean="0">
                <a:solidFill>
                  <a:schemeClr val="bg1"/>
                </a:solidFill>
                <a:latin typeface="Times New Roman" pitchFamily="18" charset="0"/>
                <a:cs typeface="Times New Roman" pitchFamily="18" charset="0"/>
              </a:rPr>
              <a:t>Các</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ta</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lâng</a:t>
            </a:r>
            <a:r>
              <a:rPr lang="en-US" sz="3200" dirty="0" smtClean="0">
                <a:solidFill>
                  <a:schemeClr val="bg1"/>
                </a:solidFill>
                <a:latin typeface="Times New Roman" pitchFamily="18" charset="0"/>
                <a:cs typeface="Times New Roman" pitchFamily="18" charset="0"/>
              </a:rPr>
              <a:t> (25:14-30</a:t>
            </a:r>
            <a:r>
              <a:rPr lang="en-US" sz="3200" dirty="0">
                <a:solidFill>
                  <a:schemeClr val="bg1"/>
                </a:solidFill>
                <a:latin typeface="Times New Roman" pitchFamily="18" charset="0"/>
                <a:cs typeface="Times New Roman" pitchFamily="18" charset="0"/>
              </a:rPr>
              <a:t>)</a:t>
            </a:r>
          </a:p>
          <a:p>
            <a:pPr marL="342900" indent="-342900" eaLnBrk="1" hangingPunct="1">
              <a:lnSpc>
                <a:spcPct val="90000"/>
              </a:lnSpc>
              <a:spcBef>
                <a:spcPct val="20000"/>
              </a:spcBef>
              <a:buFontTx/>
              <a:buChar char="•"/>
              <a:defRPr/>
            </a:pPr>
            <a:r>
              <a:rPr lang="en-US" sz="3200" dirty="0" err="1" smtClean="0">
                <a:solidFill>
                  <a:schemeClr val="bg1"/>
                </a:solidFill>
                <a:latin typeface="Times New Roman" pitchFamily="18" charset="0"/>
                <a:cs typeface="Times New Roman" pitchFamily="18" charset="0"/>
              </a:rPr>
              <a:t>Chiên</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và</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Dê</a:t>
            </a:r>
            <a:r>
              <a:rPr lang="en-US" sz="3200" dirty="0" smtClean="0">
                <a:solidFill>
                  <a:schemeClr val="bg1"/>
                </a:solidFill>
                <a:latin typeface="Times New Roman" pitchFamily="18" charset="0"/>
                <a:cs typeface="Times New Roman" pitchFamily="18" charset="0"/>
              </a:rPr>
              <a:t> (25:31-46</a:t>
            </a:r>
            <a:r>
              <a:rPr lang="en-US" sz="3200" dirty="0">
                <a:solidFill>
                  <a:schemeClr val="bg1"/>
                </a:solidFill>
                <a:latin typeface="Times New Roman" pitchFamily="18" charset="0"/>
                <a:cs typeface="Times New Roman" pitchFamily="18" charset="0"/>
              </a:rPr>
              <a:t>)</a:t>
            </a:r>
          </a:p>
          <a:p>
            <a:pPr marL="342900" indent="-342900" eaLnBrk="1" hangingPunct="1">
              <a:lnSpc>
                <a:spcPct val="90000"/>
              </a:lnSpc>
              <a:spcBef>
                <a:spcPct val="20000"/>
              </a:spcBef>
              <a:buFontTx/>
              <a:buChar char="•"/>
              <a:defRPr/>
            </a:pPr>
            <a:r>
              <a:rPr lang="en-US" sz="3200" dirty="0" err="1" smtClean="0">
                <a:solidFill>
                  <a:schemeClr val="bg1"/>
                </a:solidFill>
                <a:latin typeface="Times New Roman" pitchFamily="18" charset="0"/>
                <a:cs typeface="Times New Roman" pitchFamily="18" charset="0"/>
              </a:rPr>
              <a:t>Tổng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số</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các</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ngụ</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ngôn</a:t>
            </a:r>
            <a:r>
              <a:rPr lang="en-US" sz="3200" dirty="0" smtClean="0">
                <a:solidFill>
                  <a:schemeClr val="bg1"/>
                </a:solidFill>
                <a:latin typeface="Times New Roman" pitchFamily="18" charset="0"/>
                <a:cs typeface="Times New Roman" pitchFamily="18" charset="0"/>
              </a:rPr>
              <a:t>: </a:t>
            </a:r>
            <a:r>
              <a:rPr lang="en-US" sz="3200" dirty="0">
                <a:solidFill>
                  <a:schemeClr val="bg1"/>
                </a:solidFill>
                <a:latin typeface="Times New Roman" pitchFamily="18" charset="0"/>
                <a:cs typeface="Times New Roman" pitchFamily="18" charset="0"/>
              </a:rPr>
              <a:t>15</a:t>
            </a:r>
          </a:p>
        </p:txBody>
      </p:sp>
      <p:pic>
        <p:nvPicPr>
          <p:cNvPr id="364549" name="Picture 3" descr="bd0770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2595563"/>
            <a:ext cx="28384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4"/>
          <p:cNvSpPr>
            <a:spLocks noGrp="1" noChangeArrowheads="1"/>
          </p:cNvSpPr>
          <p:nvPr>
            <p:ph type="title" idx="4294967295"/>
          </p:nvPr>
        </p:nvSpPr>
        <p:spPr>
          <a:xfrm>
            <a:off x="381000" y="0"/>
            <a:ext cx="8458200" cy="1447800"/>
          </a:xfrm>
          <a:effectLst>
            <a:outerShdw blurRad="50800" dist="38100" dir="2700000">
              <a:srgbClr val="000000">
                <a:alpha val="43000"/>
              </a:srgbClr>
            </a:outerShdw>
          </a:effectLst>
        </p:spPr>
        <p:txBody>
          <a:bodyPr>
            <a:normAutofit/>
          </a:bodyPr>
          <a:lstStyle/>
          <a:p>
            <a:pPr algn="ctr" eaLnBrk="1" hangingPunct="1">
              <a:defRPr/>
            </a:pPr>
            <a:r>
              <a:rPr lang="en-US" b="1" dirty="0" err="1" smtClean="0">
                <a:solidFill>
                  <a:srgbClr val="FFFFFF"/>
                </a:solidFill>
                <a:effectLst/>
                <a:latin typeface="Arial" charset="0"/>
                <a:ea typeface="ＭＳ Ｐゴシック" charset="0"/>
                <a:cs typeface="ＭＳ Ｐゴシック" charset="0"/>
              </a:rPr>
              <a:t>Ngụ</a:t>
            </a:r>
            <a:r>
              <a:rPr lang="en-US" b="1" dirty="0" smtClean="0">
                <a:solidFill>
                  <a:srgbClr val="FFFFFF"/>
                </a:solidFill>
                <a:effectLst/>
                <a:latin typeface="Arial" charset="0"/>
                <a:ea typeface="ＭＳ Ｐゴシック" charset="0"/>
                <a:cs typeface="ＭＳ Ｐゴシック" charset="0"/>
              </a:rPr>
              <a:t> </a:t>
            </a:r>
            <a:r>
              <a:rPr lang="en-US" b="1" dirty="0" err="1" smtClean="0">
                <a:solidFill>
                  <a:srgbClr val="FFFFFF"/>
                </a:solidFill>
                <a:effectLst/>
                <a:latin typeface="Arial" charset="0"/>
                <a:ea typeface="ＭＳ Ｐゴシック" charset="0"/>
                <a:cs typeface="ＭＳ Ｐゴシック" charset="0"/>
              </a:rPr>
              <a:t>ngôn</a:t>
            </a:r>
            <a:r>
              <a:rPr lang="en-US" b="1" dirty="0" smtClean="0">
                <a:solidFill>
                  <a:srgbClr val="FFFFFF"/>
                </a:solidFill>
                <a:effectLst/>
                <a:latin typeface="Arial" charset="0"/>
                <a:ea typeface="ＭＳ Ｐゴシック" charset="0"/>
                <a:cs typeface="ＭＳ Ｐゴシック" charset="0"/>
              </a:rPr>
              <a:t> </a:t>
            </a:r>
            <a:r>
              <a:rPr lang="en-US" b="1" dirty="0" err="1" smtClean="0">
                <a:solidFill>
                  <a:srgbClr val="FFFFFF"/>
                </a:solidFill>
                <a:effectLst/>
                <a:latin typeface="Arial" charset="0"/>
                <a:ea typeface="ＭＳ Ｐゴシック" charset="0"/>
                <a:cs typeface="ＭＳ Ｐゴシック" charset="0"/>
              </a:rPr>
              <a:t>chỉ</a:t>
            </a:r>
            <a:r>
              <a:rPr lang="en-US" b="1" dirty="0" smtClean="0">
                <a:solidFill>
                  <a:srgbClr val="FFFFFF"/>
                </a:solidFill>
                <a:effectLst/>
                <a:latin typeface="Arial" charset="0"/>
                <a:ea typeface="ＭＳ Ｐゴシック" charset="0"/>
                <a:cs typeface="ＭＳ Ｐゴシック" charset="0"/>
              </a:rPr>
              <a:t> </a:t>
            </a:r>
            <a:r>
              <a:rPr lang="en-US" b="1" dirty="0" err="1" smtClean="0">
                <a:solidFill>
                  <a:srgbClr val="FFFFFF"/>
                </a:solidFill>
                <a:effectLst/>
                <a:latin typeface="Arial" charset="0"/>
                <a:ea typeface="ＭＳ Ｐゴシック" charset="0"/>
                <a:cs typeface="ＭＳ Ｐゴシック" charset="0"/>
              </a:rPr>
              <a:t>thấy</a:t>
            </a:r>
            <a:r>
              <a:rPr lang="en-US" b="1" dirty="0" smtClean="0">
                <a:solidFill>
                  <a:srgbClr val="FFFFFF"/>
                </a:solidFill>
                <a:effectLst/>
                <a:latin typeface="Arial" charset="0"/>
                <a:ea typeface="ＭＳ Ｐゴシック" charset="0"/>
                <a:cs typeface="ＭＳ Ｐゴシック" charset="0"/>
              </a:rPr>
              <a:t> </a:t>
            </a:r>
            <a:r>
              <a:rPr lang="en-US" b="1" dirty="0" err="1" smtClean="0">
                <a:solidFill>
                  <a:srgbClr val="FFFFFF"/>
                </a:solidFill>
                <a:effectLst/>
                <a:latin typeface="Arial" charset="0"/>
                <a:ea typeface="ＭＳ Ｐゴシック" charset="0"/>
                <a:cs typeface="ＭＳ Ｐゴシック" charset="0"/>
              </a:rPr>
              <a:t>trong</a:t>
            </a:r>
            <a:r>
              <a:rPr lang="en-US" b="1" dirty="0" smtClean="0">
                <a:solidFill>
                  <a:srgbClr val="FFFFFF"/>
                </a:solidFill>
                <a:effectLst/>
                <a:latin typeface="Arial" charset="0"/>
                <a:ea typeface="ＭＳ Ｐゴシック" charset="0"/>
                <a:cs typeface="ＭＳ Ｐゴシック" charset="0"/>
              </a:rPr>
              <a:t> </a:t>
            </a:r>
            <a:r>
              <a:rPr lang="en-US" b="1" dirty="0" err="1" smtClean="0">
                <a:solidFill>
                  <a:srgbClr val="FFFFFF"/>
                </a:solidFill>
                <a:effectLst/>
                <a:latin typeface="Arial" charset="0"/>
                <a:ea typeface="ＭＳ Ｐゴシック" charset="0"/>
                <a:cs typeface="ＭＳ Ｐゴシック" charset="0"/>
              </a:rPr>
              <a:t>Mathiơ</a:t>
            </a:r>
            <a:endParaRPr lang="en-US" b="1" dirty="0">
              <a:solidFill>
                <a:srgbClr val="FFFFFF"/>
              </a:solidFill>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3906">
                                            <p:txEl>
                                              <p:pRg st="0" end="0"/>
                                            </p:txEl>
                                          </p:spTgt>
                                        </p:tgtEl>
                                        <p:attrNameLst>
                                          <p:attrName>style.visibility</p:attrName>
                                        </p:attrNameLst>
                                      </p:cBhvr>
                                      <p:to>
                                        <p:strVal val="visible"/>
                                      </p:to>
                                    </p:set>
                                    <p:anim calcmode="lin" valueType="num">
                                      <p:cBhvr additive="base">
                                        <p:cTn id="7" dur="500" fill="hold"/>
                                        <p:tgtEl>
                                          <p:spTgt spid="1239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39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3906">
                                            <p:txEl>
                                              <p:pRg st="1" end="1"/>
                                            </p:txEl>
                                          </p:spTgt>
                                        </p:tgtEl>
                                        <p:attrNameLst>
                                          <p:attrName>style.visibility</p:attrName>
                                        </p:attrNameLst>
                                      </p:cBhvr>
                                      <p:to>
                                        <p:strVal val="visible"/>
                                      </p:to>
                                    </p:set>
                                    <p:anim calcmode="lin" valueType="num">
                                      <p:cBhvr additive="base">
                                        <p:cTn id="13" dur="500" fill="hold"/>
                                        <p:tgtEl>
                                          <p:spTgt spid="12390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390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3906">
                                            <p:txEl>
                                              <p:pRg st="2" end="2"/>
                                            </p:txEl>
                                          </p:spTgt>
                                        </p:tgtEl>
                                        <p:attrNameLst>
                                          <p:attrName>style.visibility</p:attrName>
                                        </p:attrNameLst>
                                      </p:cBhvr>
                                      <p:to>
                                        <p:strVal val="visible"/>
                                      </p:to>
                                    </p:set>
                                    <p:anim calcmode="lin" valueType="num">
                                      <p:cBhvr additive="base">
                                        <p:cTn id="19" dur="500" fill="hold"/>
                                        <p:tgtEl>
                                          <p:spTgt spid="12390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390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3906">
                                            <p:txEl>
                                              <p:pRg st="3" end="3"/>
                                            </p:txEl>
                                          </p:spTgt>
                                        </p:tgtEl>
                                        <p:attrNameLst>
                                          <p:attrName>style.visibility</p:attrName>
                                        </p:attrNameLst>
                                      </p:cBhvr>
                                      <p:to>
                                        <p:strVal val="visible"/>
                                      </p:to>
                                    </p:set>
                                    <p:anim calcmode="lin" valueType="num">
                                      <p:cBhvr additive="base">
                                        <p:cTn id="25" dur="500" fill="hold"/>
                                        <p:tgtEl>
                                          <p:spTgt spid="12390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39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3906">
                                            <p:txEl>
                                              <p:pRg st="4" end="4"/>
                                            </p:txEl>
                                          </p:spTgt>
                                        </p:tgtEl>
                                        <p:attrNameLst>
                                          <p:attrName>style.visibility</p:attrName>
                                        </p:attrNameLst>
                                      </p:cBhvr>
                                      <p:to>
                                        <p:strVal val="visible"/>
                                      </p:to>
                                    </p:set>
                                    <p:anim calcmode="lin" valueType="num">
                                      <p:cBhvr additive="base">
                                        <p:cTn id="31" dur="500" fill="hold"/>
                                        <p:tgtEl>
                                          <p:spTgt spid="12390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390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3906">
                                            <p:txEl>
                                              <p:pRg st="5" end="5"/>
                                            </p:txEl>
                                          </p:spTgt>
                                        </p:tgtEl>
                                        <p:attrNameLst>
                                          <p:attrName>style.visibility</p:attrName>
                                        </p:attrNameLst>
                                      </p:cBhvr>
                                      <p:to>
                                        <p:strVal val="visible"/>
                                      </p:to>
                                    </p:set>
                                    <p:anim calcmode="lin" valueType="num">
                                      <p:cBhvr additive="base">
                                        <p:cTn id="37" dur="500" fill="hold"/>
                                        <p:tgtEl>
                                          <p:spTgt spid="12390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390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4" descr="Passion Week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normAutofit fontScale="90000"/>
          </a:bodyPr>
          <a:lstStyle/>
          <a:p>
            <a:pPr eaLnBrk="1" hangingPunct="1">
              <a:defRPr/>
            </a:pPr>
            <a:r>
              <a:rPr lang="en-US" sz="2800" dirty="0" err="1" smtClean="0">
                <a:effectLst>
                  <a:outerShdw blurRad="38100" dist="38100" dir="2700000" algn="tl">
                    <a:srgbClr val="FFFFFF"/>
                  </a:outerShdw>
                </a:effectLst>
                <a:latin typeface="Arial" charset="0"/>
                <a:ea typeface="ＭＳ Ｐゴシック" charset="0"/>
                <a:cs typeface="Arial" charset="0"/>
              </a:rPr>
              <a:t>Tuần</a:t>
            </a:r>
            <a:r>
              <a:rPr lang="en-US" sz="2800" dirty="0" smtClean="0">
                <a:effectLst>
                  <a:outerShdw blurRad="38100" dist="38100" dir="2700000" algn="tl">
                    <a:srgbClr val="FFFFFF"/>
                  </a:outerShdw>
                </a:effectLst>
                <a:latin typeface="Arial" charset="0"/>
                <a:ea typeface="ＭＳ Ｐゴシック" charset="0"/>
                <a:cs typeface="Arial" charset="0"/>
              </a:rPr>
              <a:t> </a:t>
            </a:r>
            <a:r>
              <a:rPr lang="en-US" sz="2800" dirty="0" err="1" smtClean="0">
                <a:effectLst>
                  <a:outerShdw blurRad="38100" dist="38100" dir="2700000" algn="tl">
                    <a:srgbClr val="FFFFFF"/>
                  </a:outerShdw>
                </a:effectLst>
                <a:latin typeface="Arial" charset="0"/>
                <a:ea typeface="ＭＳ Ｐゴシック" charset="0"/>
                <a:cs typeface="Arial" charset="0"/>
              </a:rPr>
              <a:t>lễ</a:t>
            </a:r>
            <a:r>
              <a:rPr lang="en-US" sz="2800" dirty="0" smtClean="0">
                <a:effectLst>
                  <a:outerShdw blurRad="38100" dist="38100" dir="2700000" algn="tl">
                    <a:srgbClr val="FFFFFF"/>
                  </a:outerShdw>
                </a:effectLst>
                <a:latin typeface="Arial" charset="0"/>
                <a:ea typeface="ＭＳ Ｐゴシック" charset="0"/>
                <a:cs typeface="Arial" charset="0"/>
              </a:rPr>
              <a:t/>
            </a:r>
            <a:br>
              <a:rPr lang="en-US" sz="2800" dirty="0" smtClean="0">
                <a:effectLst>
                  <a:outerShdw blurRad="38100" dist="38100" dir="2700000" algn="tl">
                    <a:srgbClr val="FFFFFF"/>
                  </a:outerShdw>
                </a:effectLst>
                <a:latin typeface="Arial" charset="0"/>
                <a:ea typeface="ＭＳ Ｐゴシック" charset="0"/>
                <a:cs typeface="Arial" charset="0"/>
              </a:rPr>
            </a:br>
            <a:r>
              <a:rPr lang="en-US" sz="2800" dirty="0" err="1" smtClean="0">
                <a:effectLst>
                  <a:outerShdw blurRad="38100" dist="38100" dir="2700000" algn="tl">
                    <a:srgbClr val="FFFFFF"/>
                  </a:outerShdw>
                </a:effectLst>
                <a:latin typeface="Arial" charset="0"/>
                <a:ea typeface="ＭＳ Ｐゴシック" charset="0"/>
                <a:cs typeface="Arial" charset="0"/>
              </a:rPr>
              <a:t>Thương</a:t>
            </a:r>
            <a:r>
              <a:rPr lang="en-US" sz="2800" dirty="0" smtClean="0">
                <a:effectLst>
                  <a:outerShdw blurRad="38100" dist="38100" dir="2700000" algn="tl">
                    <a:srgbClr val="FFFFFF"/>
                  </a:outerShdw>
                </a:effectLst>
                <a:latin typeface="Arial" charset="0"/>
                <a:ea typeface="ＭＳ Ｐゴシック" charset="0"/>
                <a:cs typeface="Arial" charset="0"/>
              </a:rPr>
              <a:t> </a:t>
            </a:r>
            <a:r>
              <a:rPr lang="en-US" sz="2800" dirty="0" err="1" smtClean="0">
                <a:effectLst>
                  <a:outerShdw blurRad="38100" dist="38100" dir="2700000" algn="tl">
                    <a:srgbClr val="FFFFFF"/>
                  </a:outerShdw>
                </a:effectLst>
                <a:latin typeface="Arial" charset="0"/>
                <a:ea typeface="ＭＳ Ｐゴシック" charset="0"/>
                <a:cs typeface="Arial" charset="0"/>
              </a:rPr>
              <a:t>khó</a:t>
            </a:r>
            <a:endParaRPr lang="en-US" sz="2800" dirty="0">
              <a:effectLst>
                <a:outerShdw blurRad="38100" dist="38100" dir="2700000" algn="tl">
                  <a:srgbClr val="FFFFFF"/>
                </a:outerShdw>
              </a:effectLst>
              <a:latin typeface="Arial" charset="0"/>
              <a:ea typeface="ＭＳ Ｐゴシック" charset="0"/>
              <a:cs typeface="Arial" charset="0"/>
            </a:endParaRPr>
          </a:p>
        </p:txBody>
      </p:sp>
      <p:sp>
        <p:nvSpPr>
          <p:cNvPr id="269317" name="Freeform 5"/>
          <p:cNvSpPr>
            <a:spLocks/>
          </p:cNvSpPr>
          <p:nvPr/>
        </p:nvSpPr>
        <p:spPr bwMode="auto">
          <a:xfrm>
            <a:off x="5791200" y="3581400"/>
            <a:ext cx="1447800" cy="2590800"/>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US" smtClean="0">
              <a:solidFill>
                <a:srgbClr val="FFFFFF"/>
              </a:solidFill>
              <a:latin typeface="Times New Roman" charset="0"/>
            </a:endParaRPr>
          </a:p>
        </p:txBody>
      </p:sp>
      <p:sp>
        <p:nvSpPr>
          <p:cNvPr id="269318" name="Freeform 6"/>
          <p:cNvSpPr>
            <a:spLocks/>
          </p:cNvSpPr>
          <p:nvPr/>
        </p:nvSpPr>
        <p:spPr bwMode="auto">
          <a:xfrm>
            <a:off x="3897313" y="2590800"/>
            <a:ext cx="1741487" cy="990600"/>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US" smtClean="0">
              <a:solidFill>
                <a:srgbClr val="FFFFFF"/>
              </a:solidFill>
              <a:latin typeface="Times New Roman"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US" smtClean="0">
              <a:solidFill>
                <a:srgbClr val="FFFFFF"/>
              </a:solidFill>
              <a:latin typeface="Times New Roman" charset="0"/>
            </a:endParaRPr>
          </a:p>
        </p:txBody>
      </p:sp>
      <p:sp>
        <p:nvSpPr>
          <p:cNvPr id="269320" name="Freeform 8"/>
          <p:cNvSpPr>
            <a:spLocks/>
          </p:cNvSpPr>
          <p:nvPr/>
        </p:nvSpPr>
        <p:spPr bwMode="auto">
          <a:xfrm>
            <a:off x="3848100" y="2438400"/>
            <a:ext cx="3390900" cy="3429000"/>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US" smtClean="0">
              <a:solidFill>
                <a:srgbClr val="FFFFFF"/>
              </a:solidFill>
              <a:latin typeface="Times New Roman"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US" smtClean="0">
              <a:solidFill>
                <a:srgbClr val="FFFFFF"/>
              </a:solidFill>
              <a:latin typeface="Times New Roman"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US" smtClean="0">
              <a:solidFill>
                <a:srgbClr val="FFFFFF"/>
              </a:solidFill>
              <a:latin typeface="Times New Roman" charset="0"/>
            </a:endParaRPr>
          </a:p>
        </p:txBody>
      </p:sp>
      <p:grpSp>
        <p:nvGrpSpPr>
          <p:cNvPr id="3" name="Group 1068"/>
          <p:cNvGrpSpPr>
            <a:grpSpLocks/>
          </p:cNvGrpSpPr>
          <p:nvPr/>
        </p:nvGrpSpPr>
        <p:grpSpPr bwMode="auto">
          <a:xfrm>
            <a:off x="7162800" y="3276915"/>
            <a:ext cx="1981200" cy="1981199"/>
            <a:chOff x="4512" y="2048"/>
            <a:chExt cx="1056" cy="960"/>
          </a:xfrm>
        </p:grpSpPr>
        <p:sp>
          <p:nvSpPr>
            <p:cNvPr id="2" name="AutoShape 11"/>
            <p:cNvSpPr>
              <a:spLocks noChangeArrowheads="1"/>
            </p:cNvSpPr>
            <p:nvPr/>
          </p:nvSpPr>
          <p:spPr bwMode="auto">
            <a:xfrm>
              <a:off x="4512" y="2048"/>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wrap="square" anchor="ctr">
              <a:spAutoFit/>
            </a:bodyPr>
            <a:lstStyle/>
            <a:p>
              <a:pPr eaLnBrk="1" hangingPunct="1">
                <a:defRPr/>
              </a:pPr>
              <a:endParaRPr lang="en-US">
                <a:solidFill>
                  <a:srgbClr val="FF5050"/>
                </a:solidFill>
                <a:effectLst>
                  <a:outerShdw blurRad="38100" dist="38100" dir="2700000" algn="tl">
                    <a:srgbClr val="000000"/>
                  </a:outerShdw>
                </a:effectLst>
                <a:latin typeface="Lucida Sans Unicode"/>
                <a:ea typeface="ＭＳ Ｐゴシック" charset="-128"/>
                <a:cs typeface="Lucida Sans Unicode"/>
              </a:endParaRPr>
            </a:p>
          </p:txBody>
        </p:sp>
        <p:sp>
          <p:nvSpPr>
            <p:cNvPr id="6" name="Text Box 12"/>
            <p:cNvSpPr txBox="1">
              <a:spLocks noChangeArrowheads="1"/>
            </p:cNvSpPr>
            <p:nvPr/>
          </p:nvSpPr>
          <p:spPr bwMode="auto">
            <a:xfrm>
              <a:off x="4512" y="2050"/>
              <a:ext cx="768" cy="224"/>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FF5050"/>
                  </a:solidFill>
                  <a:effectLst>
                    <a:outerShdw blurRad="38100" dist="38100" dir="2700000" algn="tl">
                      <a:srgbClr val="000000"/>
                    </a:outerShdw>
                  </a:effectLst>
                  <a:latin typeface="Lucida Sans Unicode"/>
                  <a:cs typeface="Lucida Sans Unicode"/>
                </a:rPr>
                <a:t>Thứ</a:t>
              </a:r>
              <a:r>
                <a:rPr lang="en-US" dirty="0" smtClean="0">
                  <a:solidFill>
                    <a:srgbClr val="FF5050"/>
                  </a:solidFill>
                  <a:effectLst>
                    <a:outerShdw blurRad="38100" dist="38100" dir="2700000" algn="tl">
                      <a:srgbClr val="000000"/>
                    </a:outerShdw>
                  </a:effectLst>
                  <a:latin typeface="Lucida Sans Unicode"/>
                  <a:cs typeface="Lucida Sans Unicode"/>
                </a:rPr>
                <a:t> </a:t>
              </a:r>
              <a:r>
                <a:rPr lang="en-US" dirty="0" err="1" smtClean="0">
                  <a:solidFill>
                    <a:srgbClr val="FF5050"/>
                  </a:solidFill>
                  <a:effectLst>
                    <a:outerShdw blurRad="38100" dist="38100" dir="2700000" algn="tl">
                      <a:srgbClr val="000000"/>
                    </a:outerShdw>
                  </a:effectLst>
                  <a:latin typeface="Lucida Sans Unicode"/>
                  <a:cs typeface="Lucida Sans Unicode"/>
                </a:rPr>
                <a:t>Sáu</a:t>
              </a:r>
              <a:endParaRPr lang="en-US" dirty="0" smtClean="0">
                <a:solidFill>
                  <a:srgbClr val="FF5050"/>
                </a:solidFill>
                <a:effectLst>
                  <a:outerShdw blurRad="38100" dist="38100" dir="2700000" algn="tl">
                    <a:srgbClr val="000000"/>
                  </a:outerShdw>
                </a:effectLst>
                <a:latin typeface="Lucida Sans Unicode"/>
                <a:cs typeface="Lucida Sans Unicode"/>
              </a:endParaRPr>
            </a:p>
          </p:txBody>
        </p:sp>
      </p:grpSp>
      <p:grpSp>
        <p:nvGrpSpPr>
          <p:cNvPr id="4" name="Group 1067"/>
          <p:cNvGrpSpPr>
            <a:grpSpLocks/>
          </p:cNvGrpSpPr>
          <p:nvPr/>
        </p:nvGrpSpPr>
        <p:grpSpPr bwMode="auto">
          <a:xfrm>
            <a:off x="457200" y="4157344"/>
            <a:ext cx="2133600" cy="794072"/>
            <a:chOff x="288" y="2593"/>
            <a:chExt cx="1200" cy="205"/>
          </a:xfrm>
        </p:grpSpPr>
        <p:sp>
          <p:nvSpPr>
            <p:cNvPr id="474156" name="AutoShape 11"/>
            <p:cNvSpPr>
              <a:spLocks noChangeArrowheads="1"/>
            </p:cNvSpPr>
            <p:nvPr/>
          </p:nvSpPr>
          <p:spPr bwMode="auto">
            <a:xfrm>
              <a:off x="288" y="2593"/>
              <a:ext cx="1200" cy="205"/>
            </a:xfrm>
            <a:prstGeom prst="roundRect">
              <a:avLst>
                <a:gd name="adj" fmla="val 16667"/>
              </a:avLst>
            </a:prstGeom>
            <a:noFill/>
            <a:ln w="76200">
              <a:solidFill>
                <a:srgbClr val="00009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pPr eaLnBrk="1" hangingPunct="1"/>
              <a:endParaRPr lang="en-US" smtClean="0">
                <a:solidFill>
                  <a:srgbClr val="000090"/>
                </a:solidFill>
                <a:latin typeface="Lucida Sans Unicode"/>
                <a:cs typeface="Lucida Sans Unicode"/>
              </a:endParaRPr>
            </a:p>
          </p:txBody>
        </p:sp>
        <p:sp>
          <p:nvSpPr>
            <p:cNvPr id="7" name="Text Box 12"/>
            <p:cNvSpPr txBox="1">
              <a:spLocks noChangeArrowheads="1"/>
            </p:cNvSpPr>
            <p:nvPr/>
          </p:nvSpPr>
          <p:spPr bwMode="auto">
            <a:xfrm>
              <a:off x="308" y="2601"/>
              <a:ext cx="1051" cy="119"/>
            </a:xfrm>
            <a:prstGeom prst="rect">
              <a:avLst/>
            </a:prstGeom>
            <a:noFill/>
            <a:ln w="9525">
              <a:solidFill>
                <a:srgbClr val="000090"/>
              </a:solidFill>
              <a:miter lim="800000"/>
              <a:headEnd/>
              <a:tailEnd/>
            </a:ln>
            <a:effectLst>
              <a:outerShdw dist="35921"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000090"/>
                  </a:solidFill>
                  <a:effectLst>
                    <a:outerShdw blurRad="38100" dist="38100" dir="2700000" algn="tl">
                      <a:srgbClr val="000000"/>
                    </a:outerShdw>
                  </a:effectLst>
                  <a:latin typeface="Lucida Sans Unicode"/>
                  <a:cs typeface="Lucida Sans Unicode"/>
                </a:rPr>
                <a:t>Thứ</a:t>
              </a:r>
              <a:r>
                <a:rPr lang="en-US" dirty="0" smtClean="0">
                  <a:solidFill>
                    <a:srgbClr val="000090"/>
                  </a:solidFill>
                  <a:effectLst>
                    <a:outerShdw blurRad="38100" dist="38100" dir="2700000" algn="tl">
                      <a:srgbClr val="000000"/>
                    </a:outerShdw>
                  </a:effectLst>
                  <a:latin typeface="Lucida Sans Unicode"/>
                  <a:cs typeface="Lucida Sans Unicode"/>
                </a:rPr>
                <a:t> </a:t>
              </a:r>
              <a:r>
                <a:rPr lang="en-US" dirty="0" err="1" smtClean="0">
                  <a:solidFill>
                    <a:srgbClr val="000090"/>
                  </a:solidFill>
                  <a:effectLst>
                    <a:outerShdw blurRad="38100" dist="38100" dir="2700000" algn="tl">
                      <a:srgbClr val="000000"/>
                    </a:outerShdw>
                  </a:effectLst>
                  <a:latin typeface="Lucida Sans Unicode"/>
                  <a:cs typeface="Lucida Sans Unicode"/>
                </a:rPr>
                <a:t>năm</a:t>
              </a:r>
              <a:endParaRPr lang="en-US" dirty="0" smtClean="0">
                <a:solidFill>
                  <a:srgbClr val="000090"/>
                </a:solidFill>
                <a:effectLst>
                  <a:outerShdw blurRad="38100" dist="38100" dir="2700000" algn="tl">
                    <a:srgbClr val="000000"/>
                  </a:outerShdw>
                </a:effectLst>
                <a:latin typeface="Lucida Sans Unicode"/>
                <a:cs typeface="Lucida Sans Unicode"/>
              </a:endParaRPr>
            </a:p>
          </p:txBody>
        </p:sp>
      </p:grpSp>
      <p:grpSp>
        <p:nvGrpSpPr>
          <p:cNvPr id="5" name="Group 1064"/>
          <p:cNvGrpSpPr>
            <a:grpSpLocks/>
          </p:cNvGrpSpPr>
          <p:nvPr/>
        </p:nvGrpSpPr>
        <p:grpSpPr bwMode="auto">
          <a:xfrm>
            <a:off x="457200" y="6168036"/>
            <a:ext cx="3962400" cy="461261"/>
            <a:chOff x="384" y="3796"/>
            <a:chExt cx="2352" cy="397"/>
          </a:xfrm>
        </p:grpSpPr>
        <p:sp>
          <p:nvSpPr>
            <p:cNvPr id="474154" name="AutoShape 11"/>
            <p:cNvSpPr>
              <a:spLocks noChangeArrowheads="1"/>
            </p:cNvSpPr>
            <p:nvPr/>
          </p:nvSpPr>
          <p:spPr bwMode="auto">
            <a:xfrm>
              <a:off x="384" y="3804"/>
              <a:ext cx="2352" cy="352"/>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US" smtClean="0">
                <a:solidFill>
                  <a:srgbClr val="008000"/>
                </a:solidFill>
                <a:latin typeface="Lucida Sans Unicode"/>
                <a:cs typeface="Lucida Sans Unicode"/>
              </a:endParaRPr>
            </a:p>
          </p:txBody>
        </p:sp>
        <p:sp>
          <p:nvSpPr>
            <p:cNvPr id="40" name="Text Box 12"/>
            <p:cNvSpPr txBox="1">
              <a:spLocks noChangeArrowheads="1"/>
            </p:cNvSpPr>
            <p:nvPr/>
          </p:nvSpPr>
          <p:spPr bwMode="auto">
            <a:xfrm>
              <a:off x="384" y="3796"/>
              <a:ext cx="1764" cy="397"/>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008000"/>
                  </a:solidFill>
                  <a:effectLst>
                    <a:outerShdw blurRad="38100" dist="38100" dir="2700000" algn="tl">
                      <a:srgbClr val="000000"/>
                    </a:outerShdw>
                  </a:effectLst>
                  <a:latin typeface="Lucida Sans Unicode"/>
                  <a:cs typeface="Lucida Sans Unicode"/>
                </a:rPr>
                <a:t>Chúa</a:t>
              </a:r>
              <a:r>
                <a:rPr lang="en-US" dirty="0" smtClean="0">
                  <a:solidFill>
                    <a:srgbClr val="008000"/>
                  </a:solidFill>
                  <a:effectLst>
                    <a:outerShdw blurRad="38100" dist="38100" dir="2700000" algn="tl">
                      <a:srgbClr val="000000"/>
                    </a:outerShdw>
                  </a:effectLst>
                  <a:latin typeface="Lucida Sans Unicode"/>
                  <a:cs typeface="Lucida Sans Unicode"/>
                </a:rPr>
                <a:t> </a:t>
              </a:r>
              <a:r>
                <a:rPr lang="en-US" dirty="0" err="1" smtClean="0">
                  <a:solidFill>
                    <a:srgbClr val="008000"/>
                  </a:solidFill>
                  <a:effectLst>
                    <a:outerShdw blurRad="38100" dist="38100" dir="2700000" algn="tl">
                      <a:srgbClr val="000000"/>
                    </a:outerShdw>
                  </a:effectLst>
                  <a:latin typeface="Lucida Sans Unicode"/>
                  <a:cs typeface="Lucida Sans Unicode"/>
                </a:rPr>
                <a:t>nhật</a:t>
              </a:r>
              <a:endParaRPr lang="en-US" dirty="0" smtClean="0">
                <a:solidFill>
                  <a:srgbClr val="008000"/>
                </a:solidFill>
                <a:effectLst>
                  <a:outerShdw blurRad="38100" dist="38100" dir="2700000" algn="tl">
                    <a:srgbClr val="000000"/>
                  </a:outerShdw>
                </a:effectLst>
                <a:latin typeface="Lucida Sans Unicode"/>
                <a:cs typeface="Lucida Sans Unicode"/>
              </a:endParaRPr>
            </a:p>
          </p:txBody>
        </p:sp>
      </p:grpSp>
      <p:grpSp>
        <p:nvGrpSpPr>
          <p:cNvPr id="8" name="Group 23"/>
          <p:cNvGrpSpPr>
            <a:grpSpLocks/>
          </p:cNvGrpSpPr>
          <p:nvPr/>
        </p:nvGrpSpPr>
        <p:grpSpPr bwMode="auto">
          <a:xfrm>
            <a:off x="4572006" y="4529916"/>
            <a:ext cx="1981201" cy="1574989"/>
            <a:chOff x="3072" y="3135"/>
            <a:chExt cx="1248" cy="257"/>
          </a:xfrm>
        </p:grpSpPr>
        <p:sp>
          <p:nvSpPr>
            <p:cNvPr id="474152" name="AutoShape 15"/>
            <p:cNvSpPr>
              <a:spLocks noChangeArrowheads="1"/>
            </p:cNvSpPr>
            <p:nvPr/>
          </p:nvSpPr>
          <p:spPr bwMode="auto">
            <a:xfrm>
              <a:off x="3216" y="3135"/>
              <a:ext cx="1104" cy="257"/>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pPr eaLnBrk="1" hangingPunct="1"/>
              <a:endParaRPr lang="en-US" smtClean="0">
                <a:solidFill>
                  <a:srgbClr val="FFFFFF"/>
                </a:solidFill>
                <a:latin typeface="Lucida Sans Unicode"/>
                <a:cs typeface="Lucida Sans Unicode"/>
              </a:endParaRPr>
            </a:p>
          </p:txBody>
        </p:sp>
        <p:sp>
          <p:nvSpPr>
            <p:cNvPr id="269328" name="Text Box 16"/>
            <p:cNvSpPr txBox="1">
              <a:spLocks noChangeArrowheads="1"/>
            </p:cNvSpPr>
            <p:nvPr/>
          </p:nvSpPr>
          <p:spPr bwMode="auto">
            <a:xfrm>
              <a:off x="3072" y="3141"/>
              <a:ext cx="912" cy="136"/>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dirty="0" err="1" smtClean="0">
                  <a:solidFill>
                    <a:srgbClr val="800080"/>
                  </a:solidFill>
                  <a:effectLst>
                    <a:outerShdw blurRad="38100" dist="38100" dir="2700000" algn="tl">
                      <a:srgbClr val="000000"/>
                    </a:outerShdw>
                  </a:effectLst>
                  <a:latin typeface="Lucida Sans Unicode"/>
                  <a:cs typeface="Lucida Sans Unicode"/>
                </a:rPr>
                <a:t>Chúa</a:t>
              </a:r>
              <a:r>
                <a:rPr lang="en-US" dirty="0" smtClean="0">
                  <a:solidFill>
                    <a:srgbClr val="800080"/>
                  </a:solidFill>
                  <a:effectLst>
                    <a:outerShdw blurRad="38100" dist="38100" dir="2700000" algn="tl">
                      <a:srgbClr val="000000"/>
                    </a:outerShdw>
                  </a:effectLst>
                  <a:latin typeface="Lucida Sans Unicode"/>
                  <a:cs typeface="Lucida Sans Unicode"/>
                </a:rPr>
                <a:t> </a:t>
              </a:r>
              <a:r>
                <a:rPr lang="en-US" dirty="0" err="1" smtClean="0">
                  <a:solidFill>
                    <a:srgbClr val="800080"/>
                  </a:solidFill>
                  <a:effectLst>
                    <a:outerShdw blurRad="38100" dist="38100" dir="2700000" algn="tl">
                      <a:srgbClr val="000000"/>
                    </a:outerShdw>
                  </a:effectLst>
                  <a:latin typeface="Lucida Sans Unicode"/>
                  <a:cs typeface="Lucida Sans Unicode"/>
                </a:rPr>
                <a:t>nhật</a:t>
              </a:r>
              <a:endParaRPr lang="en-US" dirty="0" smtClean="0">
                <a:solidFill>
                  <a:srgbClr val="FF0000"/>
                </a:solidFill>
                <a:effectLst>
                  <a:outerShdw blurRad="38100" dist="38100" dir="2700000" algn="tl">
                    <a:srgbClr val="000000"/>
                  </a:outerShdw>
                </a:effectLst>
                <a:latin typeface="Lucida Sans Unicode"/>
                <a:cs typeface="Lucida Sans Unicode"/>
              </a:endParaRPr>
            </a:p>
          </p:txBody>
        </p:sp>
      </p:grpSp>
      <p:grpSp>
        <p:nvGrpSpPr>
          <p:cNvPr id="11" name="Group 21"/>
          <p:cNvGrpSpPr>
            <a:grpSpLocks/>
          </p:cNvGrpSpPr>
          <p:nvPr/>
        </p:nvGrpSpPr>
        <p:grpSpPr bwMode="auto">
          <a:xfrm>
            <a:off x="2239963" y="76201"/>
            <a:ext cx="2560638" cy="762001"/>
            <a:chOff x="1411" y="96"/>
            <a:chExt cx="1613" cy="480"/>
          </a:xfrm>
        </p:grpSpPr>
        <p:sp>
          <p:nvSpPr>
            <p:cNvPr id="474150" name="AutoShape 19"/>
            <p:cNvSpPr>
              <a:spLocks noChangeArrowheads="1"/>
            </p:cNvSpPr>
            <p:nvPr/>
          </p:nvSpPr>
          <p:spPr bwMode="auto">
            <a:xfrm>
              <a:off x="1440" y="96"/>
              <a:ext cx="1584" cy="480"/>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pPr eaLnBrk="1" hangingPunct="1"/>
              <a:endParaRPr lang="en-US" smtClean="0">
                <a:solidFill>
                  <a:srgbClr val="FFFFFF"/>
                </a:solidFill>
                <a:latin typeface="Lucida Sans Unicode"/>
                <a:cs typeface="Lucida Sans Unicode"/>
              </a:endParaRPr>
            </a:p>
          </p:txBody>
        </p:sp>
        <p:sp>
          <p:nvSpPr>
            <p:cNvPr id="269332" name="Text Box 20"/>
            <p:cNvSpPr txBox="1">
              <a:spLocks noChangeArrowheads="1"/>
            </p:cNvSpPr>
            <p:nvPr/>
          </p:nvSpPr>
          <p:spPr bwMode="auto">
            <a:xfrm>
              <a:off x="1411" y="96"/>
              <a:ext cx="857"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dirty="0" err="1" smtClean="0">
                  <a:solidFill>
                    <a:srgbClr val="FF0000"/>
                  </a:solidFill>
                  <a:effectLst>
                    <a:outerShdw blurRad="38100" dist="38100" dir="2700000" algn="tl">
                      <a:srgbClr val="000000"/>
                    </a:outerShdw>
                  </a:effectLst>
                  <a:latin typeface="Lucida Sans Unicode"/>
                  <a:cs typeface="Lucida Sans Unicode"/>
                </a:rPr>
                <a:t>Thứ</a:t>
              </a:r>
              <a:r>
                <a:rPr lang="en-US" dirty="0" smtClean="0">
                  <a:solidFill>
                    <a:srgbClr val="FF0000"/>
                  </a:solidFill>
                  <a:effectLst>
                    <a:outerShdw blurRad="38100" dist="38100" dir="2700000" algn="tl">
                      <a:srgbClr val="000000"/>
                    </a:outerShdw>
                  </a:effectLst>
                  <a:latin typeface="Lucida Sans Unicode"/>
                  <a:cs typeface="Lucida Sans Unicode"/>
                </a:rPr>
                <a:t> </a:t>
              </a:r>
              <a:r>
                <a:rPr lang="en-US" dirty="0" err="1" smtClean="0">
                  <a:solidFill>
                    <a:srgbClr val="FF0000"/>
                  </a:solidFill>
                  <a:effectLst>
                    <a:outerShdw blurRad="38100" dist="38100" dir="2700000" algn="tl">
                      <a:srgbClr val="000000"/>
                    </a:outerShdw>
                  </a:effectLst>
                  <a:latin typeface="Lucida Sans Unicode"/>
                  <a:cs typeface="Lucida Sans Unicode"/>
                </a:rPr>
                <a:t>Hai</a:t>
              </a:r>
              <a:endParaRPr lang="en-US" dirty="0" smtClean="0">
                <a:solidFill>
                  <a:srgbClr val="FF0000"/>
                </a:solidFill>
                <a:effectLst>
                  <a:outerShdw blurRad="38100" dist="38100" dir="2700000" algn="tl">
                    <a:srgbClr val="000000"/>
                  </a:outerShdw>
                </a:effectLst>
                <a:latin typeface="Lucida Sans Unicode"/>
                <a:cs typeface="Lucida Sans Unicode"/>
              </a:endParaRPr>
            </a:p>
          </p:txBody>
        </p:sp>
      </p:grpSp>
      <p:grpSp>
        <p:nvGrpSpPr>
          <p:cNvPr id="12" name="Group 27"/>
          <p:cNvGrpSpPr>
            <a:grpSpLocks/>
          </p:cNvGrpSpPr>
          <p:nvPr/>
        </p:nvGrpSpPr>
        <p:grpSpPr bwMode="auto">
          <a:xfrm>
            <a:off x="5334000" y="76200"/>
            <a:ext cx="1905000" cy="1905001"/>
            <a:chOff x="3360" y="96"/>
            <a:chExt cx="1200" cy="1200"/>
          </a:xfrm>
        </p:grpSpPr>
        <p:sp>
          <p:nvSpPr>
            <p:cNvPr id="474148" name="AutoShape 25"/>
            <p:cNvSpPr>
              <a:spLocks noChangeArrowheads="1"/>
            </p:cNvSpPr>
            <p:nvPr/>
          </p:nvSpPr>
          <p:spPr bwMode="auto">
            <a:xfrm>
              <a:off x="3360" y="96"/>
              <a:ext cx="1200" cy="1200"/>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pPr eaLnBrk="1" hangingPunct="1"/>
              <a:endParaRPr lang="en-US" smtClean="0">
                <a:solidFill>
                  <a:srgbClr val="FFFFFF"/>
                </a:solidFill>
                <a:latin typeface="Lucida Sans Unicode"/>
                <a:cs typeface="Lucida Sans Unicode"/>
              </a:endParaRPr>
            </a:p>
          </p:txBody>
        </p:sp>
        <p:sp>
          <p:nvSpPr>
            <p:cNvPr id="269338" name="Text Box 26"/>
            <p:cNvSpPr txBox="1">
              <a:spLocks noChangeArrowheads="1"/>
            </p:cNvSpPr>
            <p:nvPr/>
          </p:nvSpPr>
          <p:spPr bwMode="auto">
            <a:xfrm>
              <a:off x="3360" y="96"/>
              <a:ext cx="77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FF8000"/>
                  </a:solidFill>
                  <a:effectLst>
                    <a:outerShdw blurRad="38100" dist="38100" dir="2700000" algn="tl">
                      <a:srgbClr val="000000"/>
                    </a:outerShdw>
                  </a:effectLst>
                  <a:latin typeface="Lucida Sans Unicode"/>
                  <a:cs typeface="Lucida Sans Unicode"/>
                </a:rPr>
                <a:t>Thứ</a:t>
              </a:r>
              <a:r>
                <a:rPr lang="en-US" dirty="0" smtClean="0">
                  <a:solidFill>
                    <a:srgbClr val="FF8000"/>
                  </a:solidFill>
                  <a:effectLst>
                    <a:outerShdw blurRad="38100" dist="38100" dir="2700000" algn="tl">
                      <a:srgbClr val="000000"/>
                    </a:outerShdw>
                  </a:effectLst>
                  <a:latin typeface="Lucida Sans Unicode"/>
                  <a:cs typeface="Lucida Sans Unicode"/>
                </a:rPr>
                <a:t> </a:t>
              </a:r>
              <a:r>
                <a:rPr lang="en-US" dirty="0" err="1" smtClean="0">
                  <a:solidFill>
                    <a:srgbClr val="FF8000"/>
                  </a:solidFill>
                  <a:effectLst>
                    <a:outerShdw blurRad="38100" dist="38100" dir="2700000" algn="tl">
                      <a:srgbClr val="000000"/>
                    </a:outerShdw>
                  </a:effectLst>
                  <a:latin typeface="Lucida Sans Unicode"/>
                  <a:cs typeface="Lucida Sans Unicode"/>
                </a:rPr>
                <a:t>Ba</a:t>
              </a:r>
              <a:endParaRPr lang="en-US" dirty="0" smtClean="0">
                <a:solidFill>
                  <a:srgbClr val="000000"/>
                </a:solidFill>
                <a:effectLst>
                  <a:outerShdw blurRad="38100" dist="38100" dir="2700000" algn="tl">
                    <a:srgbClr val="FFFFFF"/>
                  </a:outerShdw>
                </a:effectLst>
                <a:latin typeface="Lucida Sans Unicode"/>
                <a:cs typeface="Lucida Sans Unicode"/>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US" smtClean="0">
              <a:solidFill>
                <a:srgbClr val="FFFFFF"/>
              </a:solidFill>
              <a:latin typeface="Times New Roman"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US" smtClean="0">
              <a:solidFill>
                <a:srgbClr val="FFFFFF"/>
              </a:solidFill>
              <a:latin typeface="Times New Roman" charset="0"/>
            </a:endParaRPr>
          </a:p>
        </p:txBody>
      </p:sp>
      <p:sp>
        <p:nvSpPr>
          <p:cNvPr id="83999" name="Freeform 1055"/>
          <p:cNvSpPr>
            <a:spLocks/>
          </p:cNvSpPr>
          <p:nvPr/>
        </p:nvSpPr>
        <p:spPr bwMode="auto">
          <a:xfrm>
            <a:off x="2036763" y="2874963"/>
            <a:ext cx="5295900" cy="3271837"/>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1" hangingPunct="1"/>
            <a:endParaRPr lang="en-US" smtClean="0">
              <a:solidFill>
                <a:srgbClr val="FFFFFF"/>
              </a:solidFill>
              <a:latin typeface="Times New Roman" charset="0"/>
            </a:endParaRPr>
          </a:p>
        </p:txBody>
      </p:sp>
      <p:sp>
        <p:nvSpPr>
          <p:cNvPr id="84000" name="Freeform 1056"/>
          <p:cNvSpPr>
            <a:spLocks/>
          </p:cNvSpPr>
          <p:nvPr/>
        </p:nvSpPr>
        <p:spPr bwMode="auto">
          <a:xfrm>
            <a:off x="2322513" y="2398713"/>
            <a:ext cx="2809875" cy="162242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1" hangingPunct="1"/>
            <a:endParaRPr lang="en-US" smtClean="0">
              <a:solidFill>
                <a:srgbClr val="FFFFFF"/>
              </a:solidFill>
              <a:latin typeface="Times New Roman" charset="0"/>
            </a:endParaRPr>
          </a:p>
        </p:txBody>
      </p:sp>
      <p:grpSp>
        <p:nvGrpSpPr>
          <p:cNvPr id="13" name="Group 1065"/>
          <p:cNvGrpSpPr>
            <a:grpSpLocks/>
          </p:cNvGrpSpPr>
          <p:nvPr/>
        </p:nvGrpSpPr>
        <p:grpSpPr bwMode="auto">
          <a:xfrm>
            <a:off x="457200" y="5526090"/>
            <a:ext cx="3962400" cy="479519"/>
            <a:chOff x="384" y="3264"/>
            <a:chExt cx="2352" cy="426"/>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663300"/>
                  </a:solidFill>
                  <a:effectLst>
                    <a:outerShdw blurRad="38100" dist="38100" dir="2700000" algn="tl">
                      <a:srgbClr val="000000"/>
                    </a:outerShdw>
                  </a:effectLst>
                  <a:latin typeface="Lucida Sans Unicode"/>
                  <a:cs typeface="Lucida Sans Unicode"/>
                </a:rPr>
                <a:t>Thứ</a:t>
              </a:r>
              <a:r>
                <a:rPr lang="en-US" dirty="0" smtClean="0">
                  <a:solidFill>
                    <a:srgbClr val="663300"/>
                  </a:solidFill>
                  <a:effectLst>
                    <a:outerShdw blurRad="38100" dist="38100" dir="2700000" algn="tl">
                      <a:srgbClr val="000000"/>
                    </a:outerShdw>
                  </a:effectLst>
                  <a:latin typeface="Lucida Sans Unicode"/>
                  <a:cs typeface="Lucida Sans Unicode"/>
                </a:rPr>
                <a:t> </a:t>
              </a:r>
              <a:r>
                <a:rPr lang="en-US" dirty="0" err="1" smtClean="0">
                  <a:solidFill>
                    <a:srgbClr val="663300"/>
                  </a:solidFill>
                  <a:effectLst>
                    <a:outerShdw blurRad="38100" dist="38100" dir="2700000" algn="tl">
                      <a:srgbClr val="000000"/>
                    </a:outerShdw>
                  </a:effectLst>
                  <a:latin typeface="Lucida Sans Unicode"/>
                  <a:cs typeface="Lucida Sans Unicode"/>
                </a:rPr>
                <a:t>Bảy</a:t>
              </a:r>
              <a:endParaRPr lang="en-US" dirty="0" smtClean="0">
                <a:solidFill>
                  <a:srgbClr val="663300"/>
                </a:solidFill>
                <a:effectLst>
                  <a:outerShdw blurRad="38100" dist="38100" dir="2700000" algn="tl">
                    <a:srgbClr val="000000"/>
                  </a:outerShdw>
                </a:effectLst>
                <a:latin typeface="Lucida Sans Unicode"/>
                <a:cs typeface="Lucida Sans Unicode"/>
              </a:endParaRPr>
            </a:p>
          </p:txBody>
        </p:sp>
        <p:sp>
          <p:nvSpPr>
            <p:cNvPr id="10" name="AutoShape 11"/>
            <p:cNvSpPr>
              <a:spLocks noChangeArrowheads="1"/>
            </p:cNvSpPr>
            <p:nvPr/>
          </p:nvSpPr>
          <p:spPr bwMode="auto">
            <a:xfrm>
              <a:off x="384" y="3327"/>
              <a:ext cx="2352" cy="363"/>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663300"/>
                </a:solidFill>
                <a:effectLst>
                  <a:outerShdw blurRad="38100" dist="38100" dir="2700000" algn="tl">
                    <a:srgbClr val="000000"/>
                  </a:outerShdw>
                </a:effectLst>
                <a:latin typeface="Lucida Sans Unicode"/>
                <a:ea typeface="ＭＳ Ｐゴシック" charset="-128"/>
                <a:cs typeface="Lucida Sans Unicode"/>
              </a:endParaRPr>
            </a:p>
          </p:txBody>
        </p:sp>
      </p:grpSp>
      <p:grpSp>
        <p:nvGrpSpPr>
          <p:cNvPr id="14" name="Group 1066"/>
          <p:cNvGrpSpPr>
            <a:grpSpLocks/>
          </p:cNvGrpSpPr>
          <p:nvPr/>
        </p:nvGrpSpPr>
        <p:grpSpPr bwMode="auto">
          <a:xfrm>
            <a:off x="457200" y="4954124"/>
            <a:ext cx="3962400" cy="477715"/>
            <a:chOff x="288" y="2977"/>
            <a:chExt cx="2352" cy="426"/>
          </a:xfrm>
        </p:grpSpPr>
        <p:sp>
          <p:nvSpPr>
            <p:cNvPr id="38" name="Text Box 12"/>
            <p:cNvSpPr txBox="1">
              <a:spLocks noChangeArrowheads="1"/>
            </p:cNvSpPr>
            <p:nvPr/>
          </p:nvSpPr>
          <p:spPr bwMode="auto">
            <a:xfrm>
              <a:off x="288" y="2977"/>
              <a:ext cx="1051" cy="412"/>
            </a:xfrm>
            <a:prstGeom prst="rect">
              <a:avLst/>
            </a:prstGeom>
            <a:noFill/>
            <a:ln w="9525">
              <a:solidFill>
                <a:schemeClr val="tx1"/>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smtClean="0">
                  <a:solidFill>
                    <a:srgbClr val="000000"/>
                  </a:solidFill>
                  <a:latin typeface="Lucida Sans Unicode"/>
                  <a:cs typeface="Lucida Sans Unicode"/>
                </a:rPr>
                <a:t>Thứ</a:t>
              </a:r>
              <a:r>
                <a:rPr lang="en-US" b="1" dirty="0" smtClean="0">
                  <a:solidFill>
                    <a:srgbClr val="000000"/>
                  </a:solidFill>
                  <a:latin typeface="Lucida Sans Unicode"/>
                  <a:cs typeface="Lucida Sans Unicode"/>
                </a:rPr>
                <a:t> </a:t>
              </a:r>
              <a:r>
                <a:rPr lang="en-US" b="1" dirty="0" err="1" smtClean="0">
                  <a:solidFill>
                    <a:srgbClr val="000000"/>
                  </a:solidFill>
                  <a:latin typeface="Lucida Sans Unicode"/>
                  <a:cs typeface="Lucida Sans Unicode"/>
                </a:rPr>
                <a:t>Sáu</a:t>
              </a:r>
              <a:endParaRPr lang="en-US" b="1" dirty="0" smtClean="0">
                <a:solidFill>
                  <a:srgbClr val="000079"/>
                </a:solidFill>
                <a:latin typeface="Lucida Sans Unicode"/>
                <a:cs typeface="Lucida Sans Unicode"/>
              </a:endParaRPr>
            </a:p>
          </p:txBody>
        </p:sp>
        <p:sp>
          <p:nvSpPr>
            <p:cNvPr id="474145" name="AutoShape 11"/>
            <p:cNvSpPr>
              <a:spLocks noChangeArrowheads="1"/>
            </p:cNvSpPr>
            <p:nvPr/>
          </p:nvSpPr>
          <p:spPr bwMode="auto">
            <a:xfrm>
              <a:off x="288" y="3039"/>
              <a:ext cx="2352" cy="364"/>
            </a:xfrm>
            <a:prstGeom prst="roundRect">
              <a:avLst>
                <a:gd name="adj" fmla="val 16667"/>
              </a:avLst>
            </a:prstGeom>
            <a:noFill/>
            <a:ln w="76200">
              <a:solidFill>
                <a:schemeClr val="tx1"/>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1" hangingPunct="1"/>
              <a:endParaRPr lang="en-US" smtClean="0">
                <a:solidFill>
                  <a:srgbClr val="008000"/>
                </a:solidFill>
                <a:latin typeface="Lucida Sans Unicode"/>
                <a:cs typeface="Lucida Sans Unicode"/>
              </a:endParaRPr>
            </a:p>
          </p:txBody>
        </p:sp>
      </p:grpSp>
      <p:grpSp>
        <p:nvGrpSpPr>
          <p:cNvPr id="15" name="Group 1074"/>
          <p:cNvGrpSpPr>
            <a:grpSpLocks/>
          </p:cNvGrpSpPr>
          <p:nvPr/>
        </p:nvGrpSpPr>
        <p:grpSpPr bwMode="auto">
          <a:xfrm>
            <a:off x="7162800" y="5253043"/>
            <a:ext cx="1676400" cy="461963"/>
            <a:chOff x="4512" y="3271"/>
            <a:chExt cx="1056" cy="291"/>
          </a:xfrm>
        </p:grpSpPr>
        <p:sp>
          <p:nvSpPr>
            <p:cNvPr id="269323" name="AutoShape 11"/>
            <p:cNvSpPr>
              <a:spLocks noChangeArrowheads="1"/>
            </p:cNvSpPr>
            <p:nvPr/>
          </p:nvSpPr>
          <p:spPr bwMode="auto">
            <a:xfrm>
              <a:off x="4512" y="3284"/>
              <a:ext cx="1056" cy="257"/>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0099CC"/>
                </a:solidFill>
                <a:effectLst>
                  <a:outerShdw blurRad="38100" dist="38100" dir="2700000" algn="tl">
                    <a:srgbClr val="000000"/>
                  </a:outerShdw>
                </a:effectLst>
                <a:latin typeface="Lucida Sans Unicode"/>
                <a:ea typeface="ＭＳ Ｐゴシック" charset="-128"/>
                <a:cs typeface="Lucida Sans Unicode"/>
              </a:endParaRPr>
            </a:p>
          </p:txBody>
        </p:sp>
        <p:sp>
          <p:nvSpPr>
            <p:cNvPr id="269324" name="Text Box 12"/>
            <p:cNvSpPr txBox="1">
              <a:spLocks noChangeArrowheads="1"/>
            </p:cNvSpPr>
            <p:nvPr/>
          </p:nvSpPr>
          <p:spPr bwMode="auto">
            <a:xfrm>
              <a:off x="4560" y="3271"/>
              <a:ext cx="87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0099CC"/>
                  </a:solidFill>
                  <a:effectLst>
                    <a:outerShdw blurRad="38100" dist="38100" dir="2700000" algn="tl">
                      <a:srgbClr val="000000"/>
                    </a:outerShdw>
                  </a:effectLst>
                  <a:latin typeface="Lucida Sans Unicode"/>
                  <a:cs typeface="Lucida Sans Unicode"/>
                </a:rPr>
                <a:t>Thứ</a:t>
              </a:r>
              <a:r>
                <a:rPr lang="en-US" dirty="0" smtClean="0">
                  <a:solidFill>
                    <a:srgbClr val="0099CC"/>
                  </a:solidFill>
                  <a:effectLst>
                    <a:outerShdw blurRad="38100" dist="38100" dir="2700000" algn="tl">
                      <a:srgbClr val="000000"/>
                    </a:outerShdw>
                  </a:effectLst>
                  <a:latin typeface="Lucida Sans Unicode"/>
                  <a:cs typeface="Lucida Sans Unicode"/>
                </a:rPr>
                <a:t> </a:t>
              </a:r>
              <a:r>
                <a:rPr lang="en-US" dirty="0" err="1" smtClean="0">
                  <a:solidFill>
                    <a:srgbClr val="0099CC"/>
                  </a:solidFill>
                  <a:effectLst>
                    <a:outerShdw blurRad="38100" dist="38100" dir="2700000" algn="tl">
                      <a:srgbClr val="000000"/>
                    </a:outerShdw>
                  </a:effectLst>
                  <a:latin typeface="Lucida Sans Unicode"/>
                  <a:cs typeface="Lucida Sans Unicode"/>
                </a:rPr>
                <a:t>Bảy</a:t>
              </a:r>
              <a:endParaRPr lang="en-US" dirty="0" smtClean="0">
                <a:solidFill>
                  <a:srgbClr val="0099CC"/>
                </a:solidFill>
                <a:effectLst>
                  <a:outerShdw blurRad="38100" dist="38100" dir="2700000" algn="tl">
                    <a:srgbClr val="000000"/>
                  </a:outerShdw>
                </a:effectLst>
                <a:latin typeface="Lucida Sans Unicode"/>
                <a:cs typeface="Lucida Sans Unicode"/>
              </a:endParaRPr>
            </a:p>
          </p:txBody>
        </p:sp>
      </p:grpSp>
      <p:sp>
        <p:nvSpPr>
          <p:cNvPr id="84014" name="Freeform 1070"/>
          <p:cNvSpPr>
            <a:spLocks/>
          </p:cNvSpPr>
          <p:nvPr/>
        </p:nvSpPr>
        <p:spPr bwMode="auto">
          <a:xfrm>
            <a:off x="1628775" y="2603500"/>
            <a:ext cx="3605213" cy="159067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1" hangingPunct="1"/>
            <a:endParaRPr lang="en-US" smtClean="0">
              <a:solidFill>
                <a:srgbClr val="FFFFFF"/>
              </a:solidFill>
              <a:latin typeface="Times New Roman" charset="0"/>
            </a:endParaRPr>
          </a:p>
        </p:txBody>
      </p:sp>
      <p:sp>
        <p:nvSpPr>
          <p:cNvPr id="84015" name="Freeform 1071"/>
          <p:cNvSpPr>
            <a:spLocks/>
          </p:cNvSpPr>
          <p:nvPr/>
        </p:nvSpPr>
        <p:spPr bwMode="auto">
          <a:xfrm>
            <a:off x="1706563" y="1911350"/>
            <a:ext cx="1808162" cy="179546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1" hangingPunct="1"/>
            <a:endParaRPr lang="en-US" smtClean="0">
              <a:solidFill>
                <a:srgbClr val="FFFFFF"/>
              </a:solidFill>
              <a:latin typeface="Times New Roman" charset="0"/>
            </a:endParaRPr>
          </a:p>
        </p:txBody>
      </p:sp>
      <p:sp>
        <p:nvSpPr>
          <p:cNvPr id="84016" name="Freeform 1072"/>
          <p:cNvSpPr>
            <a:spLocks/>
          </p:cNvSpPr>
          <p:nvPr/>
        </p:nvSpPr>
        <p:spPr bwMode="auto">
          <a:xfrm>
            <a:off x="2847975" y="1763713"/>
            <a:ext cx="628650" cy="12382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1" hangingPunct="1"/>
            <a:endParaRPr lang="en-US" smtClean="0">
              <a:solidFill>
                <a:srgbClr val="FFFFFF"/>
              </a:solidFill>
              <a:latin typeface="Times New Roman" charset="0"/>
            </a:endParaRPr>
          </a:p>
        </p:txBody>
      </p:sp>
      <p:sp>
        <p:nvSpPr>
          <p:cNvPr id="84017" name="Freeform 1073"/>
          <p:cNvSpPr>
            <a:spLocks/>
          </p:cNvSpPr>
          <p:nvPr/>
        </p:nvSpPr>
        <p:spPr bwMode="auto">
          <a:xfrm>
            <a:off x="2090738" y="1731963"/>
            <a:ext cx="539750" cy="100012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1" hangingPunct="1"/>
            <a:endParaRPr lang="en-US" smtClean="0">
              <a:solidFill>
                <a:srgbClr val="FFFFFF"/>
              </a:solidFill>
              <a:latin typeface="Times New Roman" charset="0"/>
            </a:endParaRPr>
          </a:p>
        </p:txBody>
      </p:sp>
      <p:grpSp>
        <p:nvGrpSpPr>
          <p:cNvPr id="16" name="Group 1075"/>
          <p:cNvGrpSpPr>
            <a:grpSpLocks/>
          </p:cNvGrpSpPr>
          <p:nvPr/>
        </p:nvGrpSpPr>
        <p:grpSpPr bwMode="auto">
          <a:xfrm>
            <a:off x="7421563" y="76200"/>
            <a:ext cx="1722437" cy="1372053"/>
            <a:chOff x="4776" y="196"/>
            <a:chExt cx="1085" cy="433"/>
          </a:xfrm>
        </p:grpSpPr>
        <p:sp>
          <p:nvSpPr>
            <p:cNvPr id="474140" name="AutoShape 11"/>
            <p:cNvSpPr>
              <a:spLocks noChangeArrowheads="1"/>
            </p:cNvSpPr>
            <p:nvPr/>
          </p:nvSpPr>
          <p:spPr bwMode="auto">
            <a:xfrm>
              <a:off x="4807" y="196"/>
              <a:ext cx="1054" cy="433"/>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pPr eaLnBrk="1" hangingPunct="1"/>
              <a:endParaRPr lang="en-US" smtClean="0">
                <a:solidFill>
                  <a:srgbClr val="6D6D6D"/>
                </a:solidFill>
                <a:latin typeface="Lucida Sans Unicode"/>
                <a:cs typeface="Lucida Sans Unicode"/>
              </a:endParaRPr>
            </a:p>
          </p:txBody>
        </p:sp>
        <p:sp>
          <p:nvSpPr>
            <p:cNvPr id="36" name="Text Box 12"/>
            <p:cNvSpPr txBox="1">
              <a:spLocks noChangeArrowheads="1"/>
            </p:cNvSpPr>
            <p:nvPr/>
          </p:nvSpPr>
          <p:spPr bwMode="auto">
            <a:xfrm>
              <a:off x="4776" y="220"/>
              <a:ext cx="1085" cy="146"/>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6D6D6D"/>
                  </a:solidFill>
                  <a:effectLst>
                    <a:outerShdw blurRad="38100" dist="38100" dir="2700000" algn="tl">
                      <a:srgbClr val="000000"/>
                    </a:outerShdw>
                  </a:effectLst>
                  <a:latin typeface="Lucida Sans Unicode"/>
                  <a:cs typeface="Lucida Sans Unicode"/>
                </a:rPr>
                <a:t>Thứ</a:t>
              </a:r>
              <a:r>
                <a:rPr lang="en-US" dirty="0" smtClean="0">
                  <a:solidFill>
                    <a:srgbClr val="6D6D6D"/>
                  </a:solidFill>
                  <a:effectLst>
                    <a:outerShdw blurRad="38100" dist="38100" dir="2700000" algn="tl">
                      <a:srgbClr val="000000"/>
                    </a:outerShdw>
                  </a:effectLst>
                  <a:latin typeface="Lucida Sans Unicode"/>
                  <a:cs typeface="Lucida Sans Unicode"/>
                </a:rPr>
                <a:t> </a:t>
              </a:r>
              <a:r>
                <a:rPr lang="en-US" dirty="0" err="1" smtClean="0">
                  <a:solidFill>
                    <a:srgbClr val="6D6D6D"/>
                  </a:solidFill>
                  <a:effectLst>
                    <a:outerShdw blurRad="38100" dist="38100" dir="2700000" algn="tl">
                      <a:srgbClr val="000000"/>
                    </a:outerShdw>
                  </a:effectLst>
                  <a:latin typeface="Lucida Sans Unicode"/>
                  <a:cs typeface="Lucida Sans Unicode"/>
                </a:rPr>
                <a:t>Tư</a:t>
              </a:r>
              <a:endParaRPr lang="en-US" dirty="0" smtClean="0">
                <a:solidFill>
                  <a:srgbClr val="6D6D6D"/>
                </a:solidFill>
                <a:effectLst>
                  <a:outerShdw blurRad="38100" dist="38100" dir="2700000" algn="tl">
                    <a:srgbClr val="000000"/>
                  </a:outerShdw>
                </a:effectLst>
                <a:latin typeface="Lucida Sans Unicode"/>
                <a:cs typeface="Lucida Sans Unicode"/>
              </a:endParaRPr>
            </a:p>
          </p:txBody>
        </p:sp>
      </p:grpSp>
      <p:sp>
        <p:nvSpPr>
          <p:cNvPr id="474139"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smtClean="0">
                <a:solidFill>
                  <a:srgbClr val="FFFFFF"/>
                </a:solidFill>
                <a:latin typeface="Arial" charset="0"/>
                <a:cs typeface="Arial" charset="0"/>
              </a:rPr>
              <a:t>64</a:t>
            </a:r>
            <a:endParaRPr lang="en-US" sz="2000" dirty="0" smtClean="0">
              <a:solidFill>
                <a:srgbClr val="FFFFFF"/>
              </a:solidFill>
              <a:latin typeface="Arial" charset="0"/>
              <a:cs typeface="Arial" charset="0"/>
            </a:endParaRPr>
          </a:p>
        </p:txBody>
      </p:sp>
    </p:spTree>
    <p:extLst>
      <p:ext uri="{BB962C8B-B14F-4D97-AF65-F5344CB8AC3E}">
        <p14:creationId xmlns:p14="http://schemas.microsoft.com/office/powerpoint/2010/main" val="205222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3"/>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en-US" sz="3600" b="1" dirty="0" err="1" smtClean="0">
                <a:solidFill>
                  <a:srgbClr val="FFC000"/>
                </a:solidFill>
                <a:latin typeface="Arial" charset="0"/>
                <a:ea typeface="ＭＳ Ｐゴシック" charset="0"/>
              </a:rPr>
              <a:t>Chẳng</a:t>
            </a:r>
            <a:r>
              <a:rPr lang="en-US" sz="3600" b="1" dirty="0" smtClean="0">
                <a:solidFill>
                  <a:srgbClr val="FFC000"/>
                </a:solidFill>
                <a:latin typeface="Arial" charset="0"/>
                <a:ea typeface="ＭＳ Ｐゴシック" charset="0"/>
              </a:rPr>
              <a:t> </a:t>
            </a:r>
            <a:r>
              <a:rPr lang="en-US" sz="3600" b="1" dirty="0" err="1" smtClean="0">
                <a:solidFill>
                  <a:srgbClr val="FFC000"/>
                </a:solidFill>
                <a:latin typeface="Arial" charset="0"/>
                <a:ea typeface="ＭＳ Ｐゴシック" charset="0"/>
              </a:rPr>
              <a:t>phải</a:t>
            </a:r>
            <a:r>
              <a:rPr lang="en-US" sz="3600" b="1" dirty="0" smtClean="0">
                <a:solidFill>
                  <a:srgbClr val="FFC000"/>
                </a:solidFill>
                <a:latin typeface="Arial" charset="0"/>
                <a:ea typeface="ＭＳ Ｐゴシック" charset="0"/>
              </a:rPr>
              <a:t> </a:t>
            </a:r>
            <a:r>
              <a:rPr lang="en-US" sz="3600" b="1" dirty="0" err="1" smtClean="0">
                <a:solidFill>
                  <a:srgbClr val="FFC000"/>
                </a:solidFill>
                <a:latin typeface="Arial" charset="0"/>
                <a:ea typeface="ＭＳ Ｐゴシック" charset="0"/>
              </a:rPr>
              <a:t>chiên</a:t>
            </a:r>
            <a:r>
              <a:rPr lang="en-US" sz="3600" b="1" dirty="0" smtClean="0">
                <a:solidFill>
                  <a:srgbClr val="FFC000"/>
                </a:solidFill>
                <a:latin typeface="Arial" charset="0"/>
                <a:ea typeface="ＭＳ Ｐゴシック" charset="0"/>
              </a:rPr>
              <a:t> &amp; </a:t>
            </a:r>
            <a:r>
              <a:rPr lang="en-US" sz="3600" b="1" dirty="0" err="1" smtClean="0">
                <a:solidFill>
                  <a:srgbClr val="FFC000"/>
                </a:solidFill>
                <a:latin typeface="Arial" charset="0"/>
                <a:ea typeface="ＭＳ Ｐゴシック" charset="0"/>
              </a:rPr>
              <a:t>dê</a:t>
            </a:r>
            <a:r>
              <a:rPr lang="en-US" sz="3600" b="1" dirty="0" smtClean="0">
                <a:solidFill>
                  <a:srgbClr val="FFC000"/>
                </a:solidFill>
                <a:latin typeface="Arial" charset="0"/>
                <a:ea typeface="ＭＳ Ｐゴシック" charset="0"/>
              </a:rPr>
              <a:t> </a:t>
            </a:r>
            <a:r>
              <a:rPr lang="en-US" sz="3600" b="1" dirty="0" err="1" smtClean="0">
                <a:solidFill>
                  <a:srgbClr val="FFC000"/>
                </a:solidFill>
                <a:latin typeface="Arial" charset="0"/>
                <a:ea typeface="ＭＳ Ｐゴシック" charset="0"/>
              </a:rPr>
              <a:t>giống</a:t>
            </a:r>
            <a:r>
              <a:rPr lang="en-US" sz="3600" b="1" dirty="0" smtClean="0">
                <a:solidFill>
                  <a:srgbClr val="FFC000"/>
                </a:solidFill>
                <a:latin typeface="Arial" charset="0"/>
                <a:ea typeface="ＭＳ Ｐゴシック" charset="0"/>
              </a:rPr>
              <a:t> </a:t>
            </a:r>
            <a:r>
              <a:rPr lang="en-US" sz="3600" b="1" dirty="0" err="1" smtClean="0">
                <a:solidFill>
                  <a:srgbClr val="FFC000"/>
                </a:solidFill>
                <a:latin typeface="Arial" charset="0"/>
                <a:ea typeface="ＭＳ Ｐゴシック" charset="0"/>
              </a:rPr>
              <a:t>nhau</a:t>
            </a:r>
            <a:r>
              <a:rPr lang="en-US" sz="3600" b="1" dirty="0" smtClean="0">
                <a:solidFill>
                  <a:srgbClr val="FFC000"/>
                </a:solidFill>
                <a:latin typeface="Arial" charset="0"/>
                <a:ea typeface="ＭＳ Ｐゴシック" charset="0"/>
              </a:rPr>
              <a:t> </a:t>
            </a:r>
            <a:r>
              <a:rPr lang="en-US" sz="3600" b="1" dirty="0" err="1" smtClean="0">
                <a:solidFill>
                  <a:srgbClr val="FFC000"/>
                </a:solidFill>
                <a:latin typeface="Arial" charset="0"/>
                <a:ea typeface="ＭＳ Ｐゴシック" charset="0"/>
              </a:rPr>
              <a:t>sao</a:t>
            </a:r>
            <a:r>
              <a:rPr lang="en-US" sz="3600" b="1" dirty="0" smtClean="0">
                <a:solidFill>
                  <a:srgbClr val="FFC000"/>
                </a:solidFill>
                <a:latin typeface="Arial" charset="0"/>
                <a:ea typeface="ＭＳ Ｐゴシック" charset="0"/>
              </a:rPr>
              <a:t>?</a:t>
            </a:r>
            <a:endParaRPr lang="en-US" sz="3600" b="1" dirty="0">
              <a:solidFill>
                <a:srgbClr val="FFC000"/>
              </a:solidFill>
              <a:latin typeface="Arial" charset="0"/>
              <a:ea typeface="ＭＳ Ｐゴシック" charset="0"/>
            </a:endParaRPr>
          </a:p>
        </p:txBody>
      </p:sp>
      <p:pic>
        <p:nvPicPr>
          <p:cNvPr id="377858" name="Picture 5" descr="rev 19 goat and sheep.jpg"/>
          <p:cNvPicPr>
            <a:picLocks noChangeAspect="1"/>
          </p:cNvPicPr>
          <p:nvPr/>
        </p:nvPicPr>
        <p:blipFill>
          <a:blip r:embed="rId2" cstate="print">
            <a:extLst>
              <a:ext uri="{28A0092B-C50C-407E-A947-70E740481C1C}">
                <a14:useLocalDpi xmlns:a14="http://schemas.microsoft.com/office/drawing/2010/main" val="0"/>
              </a:ext>
            </a:extLst>
          </a:blip>
          <a:srcRect l="3120"/>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en-US" sz="3600" b="1" dirty="0" err="1" smtClean="0">
                <a:solidFill>
                  <a:srgbClr val="FFFF00"/>
                </a:solidFill>
                <a:latin typeface="Arial" charset="0"/>
                <a:ea typeface="ＭＳ Ｐゴシック" charset="0"/>
              </a:rPr>
              <a:t>Sự</a:t>
            </a:r>
            <a:r>
              <a:rPr lang="en-US" sz="3600" b="1" dirty="0" smtClean="0">
                <a:solidFill>
                  <a:srgbClr val="FFFF00"/>
                </a:solidFill>
                <a:latin typeface="Arial" charset="0"/>
                <a:ea typeface="ＭＳ Ｐゴシック" charset="0"/>
              </a:rPr>
              <a:t> </a:t>
            </a:r>
            <a:r>
              <a:rPr lang="en-US" sz="3600" b="1" dirty="0" err="1" smtClean="0">
                <a:solidFill>
                  <a:srgbClr val="FFFF00"/>
                </a:solidFill>
                <a:latin typeface="Arial" charset="0"/>
                <a:ea typeface="ＭＳ Ｐゴシック" charset="0"/>
              </a:rPr>
              <a:t>Phán</a:t>
            </a:r>
            <a:r>
              <a:rPr lang="en-US" sz="3600" b="1" dirty="0" smtClean="0">
                <a:solidFill>
                  <a:srgbClr val="FFFF00"/>
                </a:solidFill>
                <a:latin typeface="Arial" charset="0"/>
                <a:ea typeface="ＭＳ Ｐゴシック" charset="0"/>
              </a:rPr>
              <a:t> </a:t>
            </a:r>
            <a:r>
              <a:rPr lang="en-US" sz="3600" b="1" dirty="0" err="1" smtClean="0">
                <a:solidFill>
                  <a:srgbClr val="FFFF00"/>
                </a:solidFill>
                <a:latin typeface="Arial" charset="0"/>
                <a:ea typeface="ＭＳ Ｐゴシック" charset="0"/>
              </a:rPr>
              <a:t>Xét</a:t>
            </a:r>
            <a:r>
              <a:rPr lang="en-US" sz="3600" b="1" dirty="0" smtClean="0">
                <a:solidFill>
                  <a:srgbClr val="FFFF00"/>
                </a:solidFill>
                <a:latin typeface="Arial" charset="0"/>
                <a:ea typeface="ＭＳ Ｐゴシック" charset="0"/>
              </a:rPr>
              <a:t> </a:t>
            </a:r>
            <a:r>
              <a:rPr lang="en-US" sz="3600" b="1" dirty="0" err="1" smtClean="0">
                <a:solidFill>
                  <a:srgbClr val="FFFF00"/>
                </a:solidFill>
                <a:latin typeface="Arial" charset="0"/>
                <a:ea typeface="ＭＳ Ｐゴシック" charset="0"/>
              </a:rPr>
              <a:t>các</a:t>
            </a:r>
            <a:r>
              <a:rPr lang="en-US" sz="3600" b="1" dirty="0" smtClean="0">
                <a:solidFill>
                  <a:srgbClr val="FFFF00"/>
                </a:solidFill>
                <a:latin typeface="Arial" charset="0"/>
                <a:ea typeface="ＭＳ Ｐゴシック" charset="0"/>
              </a:rPr>
              <a:t> </a:t>
            </a:r>
            <a:r>
              <a:rPr lang="en-US" sz="3600" b="1" dirty="0" err="1" smtClean="0">
                <a:solidFill>
                  <a:srgbClr val="FFFF00"/>
                </a:solidFill>
                <a:latin typeface="Arial" charset="0"/>
                <a:ea typeface="ＭＳ Ｐゴシック" charset="0"/>
              </a:rPr>
              <a:t>Dân</a:t>
            </a:r>
            <a:r>
              <a:rPr lang="en-US" sz="3600" b="1" dirty="0" smtClean="0">
                <a:solidFill>
                  <a:srgbClr val="FFFF00"/>
                </a:solidFill>
                <a:latin typeface="Arial" charset="0"/>
                <a:ea typeface="ＭＳ Ｐゴシック" charset="0"/>
              </a:rPr>
              <a:t> </a:t>
            </a:r>
            <a:r>
              <a:rPr lang="en-US" sz="3600" b="1" dirty="0" err="1" smtClean="0">
                <a:solidFill>
                  <a:srgbClr val="FFFF00"/>
                </a:solidFill>
                <a:latin typeface="Arial" charset="0"/>
                <a:ea typeface="ＭＳ Ｐゴシック" charset="0"/>
              </a:rPr>
              <a:t>tộc</a:t>
            </a:r>
            <a:endParaRPr lang="en-US" sz="3600" b="1" dirty="0">
              <a:solidFill>
                <a:srgbClr val="FFFF00"/>
              </a:solidFill>
              <a:latin typeface="Arial" charset="0"/>
              <a:ea typeface="ＭＳ Ｐゴシック" charset="0"/>
            </a:endParaRPr>
          </a:p>
        </p:txBody>
      </p:sp>
      <p:sp>
        <p:nvSpPr>
          <p:cNvPr id="378883" name="Title 1"/>
          <p:cNvSpPr txBox="1">
            <a:spLocks/>
          </p:cNvSpPr>
          <p:nvPr/>
        </p:nvSpPr>
        <p:spPr bwMode="auto">
          <a:xfrm>
            <a:off x="1588" y="739775"/>
            <a:ext cx="91424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dirty="0" smtClean="0">
                <a:solidFill>
                  <a:schemeClr val="bg1"/>
                </a:solidFill>
                <a:cs typeface="Arial" charset="0"/>
              </a:rPr>
              <a:t>“</a:t>
            </a:r>
            <a:r>
              <a:rPr lang="vi-VN" sz="3200" dirty="0" smtClean="0">
                <a:solidFill>
                  <a:schemeClr val="bg1"/>
                </a:solidFill>
              </a:rPr>
              <a:t>Muôn dân nhóm lại trước mặt Ngài, rồi Ngài sẽ chia người nầy với người khác ra, như kẻ chăn chiên chia chiên với dê ra;</a:t>
            </a:r>
            <a:r>
              <a:rPr lang="vi-VN" sz="3200" baseline="30000" dirty="0" smtClean="0">
                <a:solidFill>
                  <a:schemeClr val="bg1"/>
                </a:solidFill>
              </a:rPr>
              <a:t> </a:t>
            </a:r>
            <a:r>
              <a:rPr lang="vi-VN" sz="3200" dirty="0" smtClean="0">
                <a:solidFill>
                  <a:schemeClr val="bg1"/>
                </a:solidFill>
              </a:rPr>
              <a:t>để chiên ở bên hữu và dê ở bên tả.</a:t>
            </a:r>
            <a:r>
              <a:rPr lang="en-US" sz="3200" b="1" dirty="0">
                <a:solidFill>
                  <a:schemeClr val="bg1"/>
                </a:solidFill>
                <a:cs typeface="Arial" charset="0"/>
              </a:rPr>
              <a:t/>
            </a:r>
            <a:br>
              <a:rPr lang="en-US" sz="3200" b="1" dirty="0">
                <a:solidFill>
                  <a:schemeClr val="bg1"/>
                </a:solidFill>
                <a:cs typeface="Arial" charset="0"/>
              </a:rPr>
            </a:br>
            <a:r>
              <a:rPr lang="en-US" sz="2800" b="1" dirty="0">
                <a:solidFill>
                  <a:schemeClr val="bg1"/>
                </a:solidFill>
                <a:cs typeface="Arial" charset="0"/>
              </a:rPr>
              <a:t>(</a:t>
            </a:r>
            <a:r>
              <a:rPr lang="en-US" sz="2800" b="1" dirty="0" smtClean="0">
                <a:solidFill>
                  <a:schemeClr val="bg1"/>
                </a:solidFill>
                <a:cs typeface="Arial" charset="0"/>
              </a:rPr>
              <a:t>Mat 25:32-33).</a:t>
            </a:r>
            <a:endParaRPr lang="en-US" sz="2800" b="1" dirty="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26988"/>
            <a:ext cx="9180513" cy="647701"/>
          </a:xfrm>
        </p:spPr>
        <p:txBody>
          <a:bodyPr/>
          <a:lstStyle/>
          <a:p>
            <a:r>
              <a:rPr lang="en-US" sz="3600" b="1" dirty="0" err="1" smtClean="0">
                <a:solidFill>
                  <a:schemeClr val="tx1"/>
                </a:solidFill>
                <a:latin typeface="Arial" charset="0"/>
                <a:ea typeface="ＭＳ Ｐゴシック" charset="0"/>
              </a:rPr>
              <a:t>Màn</a:t>
            </a:r>
            <a:r>
              <a:rPr lang="en-US" sz="3600" b="1" dirty="0" smtClean="0">
                <a:solidFill>
                  <a:schemeClr val="tx1"/>
                </a:solidFill>
                <a:latin typeface="Arial" charset="0"/>
                <a:ea typeface="ＭＳ Ｐゴシック" charset="0"/>
              </a:rPr>
              <a:t> </a:t>
            </a:r>
            <a:r>
              <a:rPr lang="en-US" sz="3600" b="1" dirty="0" err="1" smtClean="0">
                <a:solidFill>
                  <a:schemeClr val="tx1"/>
                </a:solidFill>
                <a:latin typeface="Arial" charset="0"/>
                <a:ea typeface="ＭＳ Ｐゴシック" charset="0"/>
              </a:rPr>
              <a:t>trong</a:t>
            </a:r>
            <a:r>
              <a:rPr lang="en-US" sz="3600" b="1" dirty="0" smtClean="0">
                <a:solidFill>
                  <a:schemeClr val="tx1"/>
                </a:solidFill>
                <a:latin typeface="Arial" charset="0"/>
                <a:ea typeface="ＭＳ Ｐゴシック" charset="0"/>
              </a:rPr>
              <a:t> </a:t>
            </a:r>
            <a:r>
              <a:rPr lang="en-US" sz="3600" b="1" dirty="0" err="1" smtClean="0">
                <a:solidFill>
                  <a:schemeClr val="tx1"/>
                </a:solidFill>
                <a:latin typeface="Arial" charset="0"/>
                <a:ea typeface="ＭＳ Ｐゴシック" charset="0"/>
              </a:rPr>
              <a:t>Đền</a:t>
            </a:r>
            <a:r>
              <a:rPr lang="en-US" sz="3600" b="1" dirty="0" smtClean="0">
                <a:solidFill>
                  <a:schemeClr val="tx1"/>
                </a:solidFill>
                <a:latin typeface="Arial" charset="0"/>
                <a:ea typeface="ＭＳ Ｐゴシック" charset="0"/>
              </a:rPr>
              <a:t> </a:t>
            </a:r>
            <a:r>
              <a:rPr lang="en-US" sz="3600" b="1" dirty="0" err="1" smtClean="0">
                <a:solidFill>
                  <a:schemeClr val="tx1"/>
                </a:solidFill>
                <a:latin typeface="Arial" charset="0"/>
                <a:ea typeface="ＭＳ Ｐゴシック" charset="0"/>
              </a:rPr>
              <a:t>thờ</a:t>
            </a:r>
            <a:r>
              <a:rPr lang="en-US" sz="3600" b="1" dirty="0" smtClean="0">
                <a:solidFill>
                  <a:schemeClr val="tx1"/>
                </a:solidFill>
                <a:latin typeface="Arial" charset="0"/>
                <a:ea typeface="ＭＳ Ｐゴシック" charset="0"/>
              </a:rPr>
              <a:t> </a:t>
            </a:r>
            <a:r>
              <a:rPr lang="en-US" sz="3600" b="1" dirty="0" err="1" smtClean="0">
                <a:solidFill>
                  <a:schemeClr val="tx1"/>
                </a:solidFill>
                <a:latin typeface="Arial" charset="0"/>
                <a:ea typeface="ＭＳ Ｐゴシック" charset="0"/>
              </a:rPr>
              <a:t>bị</a:t>
            </a:r>
            <a:r>
              <a:rPr lang="en-US" sz="3600" b="1" dirty="0" smtClean="0">
                <a:solidFill>
                  <a:schemeClr val="tx1"/>
                </a:solidFill>
                <a:latin typeface="Arial" charset="0"/>
                <a:ea typeface="ＭＳ Ｐゴシック" charset="0"/>
              </a:rPr>
              <a:t> </a:t>
            </a:r>
            <a:r>
              <a:rPr lang="en-US" sz="3600" b="1" dirty="0" err="1" smtClean="0">
                <a:solidFill>
                  <a:schemeClr val="tx1"/>
                </a:solidFill>
                <a:latin typeface="Arial" charset="0"/>
                <a:ea typeface="ＭＳ Ｐゴシック" charset="0"/>
              </a:rPr>
              <a:t>xé</a:t>
            </a:r>
            <a:r>
              <a:rPr lang="en-US" sz="3600" b="1" dirty="0" smtClean="0">
                <a:solidFill>
                  <a:schemeClr val="tx1"/>
                </a:solidFill>
                <a:latin typeface="Arial" charset="0"/>
                <a:ea typeface="ＭＳ Ｐゴシック" charset="0"/>
              </a:rPr>
              <a:t> </a:t>
            </a:r>
            <a:r>
              <a:rPr lang="en-US" sz="3600" b="1" dirty="0" err="1" smtClean="0">
                <a:solidFill>
                  <a:schemeClr val="tx1"/>
                </a:solidFill>
                <a:latin typeface="Arial" charset="0"/>
                <a:ea typeface="ＭＳ Ｐゴシック" charset="0"/>
              </a:rPr>
              <a:t>đôi</a:t>
            </a:r>
            <a:r>
              <a:rPr lang="en-US" sz="3600" b="1" dirty="0" smtClean="0">
                <a:solidFill>
                  <a:schemeClr val="tx1"/>
                </a:solidFill>
                <a:latin typeface="Arial" charset="0"/>
                <a:ea typeface="ＭＳ Ｐゴシック" charset="0"/>
              </a:rPr>
              <a:t> (27:51</a:t>
            </a:r>
            <a:r>
              <a:rPr lang="en-US" sz="3600" b="1" dirty="0">
                <a:solidFill>
                  <a:schemeClr val="tx1"/>
                </a:solidFill>
                <a:latin typeface="Arial" charset="0"/>
                <a:ea typeface="ＭＳ Ｐゴシック" charset="0"/>
              </a:rPr>
              <a:t>)</a:t>
            </a:r>
          </a:p>
        </p:txBody>
      </p:sp>
      <p:pic>
        <p:nvPicPr>
          <p:cNvPr id="382978" name="Picture 2" descr="matt 27v51 temple veil torn in half.jpg"/>
          <p:cNvPicPr>
            <a:picLocks noChangeAspect="1"/>
          </p:cNvPicPr>
          <p:nvPr/>
        </p:nvPicPr>
        <p:blipFill>
          <a:blip r:embed="rId3" cstate="print">
            <a:extLst>
              <a:ext uri="{28A0092B-C50C-407E-A947-70E740481C1C}">
                <a14:useLocalDpi xmlns:a14="http://schemas.microsoft.com/office/drawing/2010/main" val="0"/>
              </a:ext>
            </a:extLst>
          </a:blip>
          <a:srcRect t="6747" b="5408"/>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idx="4294967295"/>
          </p:nvPr>
        </p:nvSpPr>
        <p:spPr>
          <a:xfrm>
            <a:off x="0" y="274638"/>
            <a:ext cx="8229600" cy="1143000"/>
          </a:xfrm>
        </p:spPr>
        <p:txBody>
          <a:bodyPr/>
          <a:lstStyle/>
          <a:p>
            <a:pPr eaLnBrk="1" hangingPunct="1"/>
            <a:r>
              <a:rPr lang="en-US" sz="4000">
                <a:latin typeface="Times New Roman" charset="0"/>
                <a:ea typeface="ＭＳ Ｐゴシック" charset="0"/>
                <a:cs typeface="ＭＳ Ｐゴシック" charset="0"/>
              </a:rPr>
              <a:t>Crown Him with Many Crowns 3/4</a:t>
            </a:r>
          </a:p>
        </p:txBody>
      </p:sp>
      <p:pic>
        <p:nvPicPr>
          <p:cNvPr id="177154" name="Picture 3"/>
          <p:cNvPicPr>
            <a:picLocks noChangeAspect="1" noChangeArrowheads="1"/>
          </p:cNvPicPr>
          <p:nvPr/>
        </p:nvPicPr>
        <p:blipFill>
          <a:blip r:embed="rId2" cstate="print">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0" y="476672"/>
            <a:ext cx="9144000" cy="4154984"/>
          </a:xfrm>
          <a:prstGeom prst="rect">
            <a:avLst/>
          </a:prstGeom>
          <a:solidFill>
            <a:srgbClr val="000000">
              <a:alpha val="20000"/>
            </a:srgbClr>
          </a:solidFill>
          <a:ln w="9525">
            <a:noFill/>
            <a:miter lim="800000"/>
            <a:headEnd/>
            <a:tailEnd/>
          </a:ln>
          <a:effectLst/>
        </p:spPr>
        <p:txBody>
          <a:bodyPr wrap="square">
            <a:spAutoFit/>
          </a:bodyPr>
          <a:lstStyle/>
          <a:p>
            <a:pPr algn="ctr"/>
            <a:r>
              <a:rPr lang="en-US" sz="3200" b="1" dirty="0" err="1">
                <a:solidFill>
                  <a:srgbClr val="FFFFFF"/>
                </a:solidFill>
                <a:effectLst>
                  <a:outerShdw blurRad="50800" dist="88900" dir="2700000" algn="tl" rotWithShape="0">
                    <a:srgbClr val="000000"/>
                  </a:outerShdw>
                </a:effectLst>
                <a:latin typeface="Arial"/>
                <a:cs typeface="Arial"/>
              </a:rPr>
              <a:t>Nguyện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tụng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ngợi</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Vua</a:t>
            </a:r>
            <a:r>
              <a:rPr lang="en-US" sz="3200" b="1" dirty="0">
                <a:solidFill>
                  <a:srgbClr val="FFFFFF"/>
                </a:solidFill>
                <a:effectLst>
                  <a:outerShdw blurRad="50800" dist="88900" dir="2700000" algn="tl" rotWithShape="0">
                    <a:srgbClr val="000000"/>
                  </a:outerShdw>
                </a:effectLst>
                <a:latin typeface="Arial"/>
                <a:cs typeface="Arial"/>
              </a:rPr>
              <a:t> an </a:t>
            </a:r>
            <a:r>
              <a:rPr lang="en-US" sz="3200" b="1" dirty="0" err="1">
                <a:solidFill>
                  <a:srgbClr val="FFFFFF"/>
                </a:solidFill>
                <a:effectLst>
                  <a:outerShdw blurRad="50800" dist="88900" dir="2700000" algn="tl" rotWithShape="0">
                    <a:srgbClr val="000000"/>
                  </a:outerShdw>
                </a:effectLst>
                <a:latin typeface="Arial"/>
                <a:cs typeface="Arial"/>
              </a:rPr>
              <a:t>thới</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Hiến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vương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miện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rất</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huy</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hoàng</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Ngài</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dẹp</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yên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chiến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tranh</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trong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mọi</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nơi</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Đất</a:t>
            </a:r>
            <a:r>
              <a:rPr lang="en-US" sz="3200" b="1" dirty="0">
                <a:solidFill>
                  <a:srgbClr val="FFFFFF"/>
                </a:solidFill>
                <a:effectLst>
                  <a:outerShdw blurRad="50800" dist="88900" dir="2700000" algn="tl" rotWithShape="0">
                    <a:srgbClr val="000000"/>
                  </a:outerShdw>
                </a:effectLst>
                <a:latin typeface="Arial"/>
                <a:cs typeface="Arial"/>
              </a:rPr>
              <a:t> ca </a:t>
            </a:r>
            <a:r>
              <a:rPr lang="en-US" sz="3200" b="1" dirty="0" err="1">
                <a:solidFill>
                  <a:srgbClr val="FFFFFF"/>
                </a:solidFill>
                <a:effectLst>
                  <a:outerShdw blurRad="50800" dist="88900" dir="2700000" algn="tl" rotWithShape="0">
                    <a:srgbClr val="000000"/>
                  </a:outerShdw>
                </a:effectLst>
                <a:latin typeface="Arial"/>
                <a:cs typeface="Arial"/>
              </a:rPr>
              <a:t>xướng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Chúa</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vĩnh</a:t>
            </a:r>
            <a:r>
              <a:rPr lang="en-US" sz="3200" b="1" dirty="0">
                <a:solidFill>
                  <a:srgbClr val="FFFFFF"/>
                </a:solidFill>
                <a:effectLst>
                  <a:outerShdw blurRad="50800" dist="88900" dir="2700000" algn="tl" rotWithShape="0">
                    <a:srgbClr val="000000"/>
                  </a:outerShdw>
                </a:effectLst>
                <a:latin typeface="Arial"/>
                <a:cs typeface="Arial"/>
              </a:rPr>
              <a:t> an. </a:t>
            </a:r>
          </a:p>
          <a:p>
            <a:pPr algn="ctr"/>
            <a:r>
              <a:rPr lang="en-US" sz="3200" b="1" dirty="0" err="1">
                <a:solidFill>
                  <a:srgbClr val="FFFFFF"/>
                </a:solidFill>
                <a:effectLst>
                  <a:outerShdw blurRad="50800" dist="88900" dir="2700000" algn="tl" rotWithShape="0">
                    <a:srgbClr val="000000"/>
                  </a:outerShdw>
                </a:effectLst>
                <a:latin typeface="Arial"/>
                <a:cs typeface="Arial"/>
              </a:rPr>
              <a:t>Nước</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Chúa</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ta</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lâu</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dài</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bấy</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Hãy</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hát</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chung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quanh</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bệ</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thánh</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Hoa</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trổ</a:t>
            </a:r>
            <a:r>
              <a:rPr lang="en-US" sz="3200" b="1" dirty="0">
                <a:solidFill>
                  <a:srgbClr val="FFFFFF"/>
                </a:solidFill>
                <a:effectLst>
                  <a:outerShdw blurRad="50800" dist="88900" dir="2700000" algn="tl" rotWithShape="0">
                    <a:srgbClr val="000000"/>
                  </a:outerShdw>
                </a:effectLst>
                <a:latin typeface="Arial"/>
                <a:cs typeface="Arial"/>
              </a:rPr>
              <a:t> ở </a:t>
            </a:r>
            <a:r>
              <a:rPr lang="en-US" sz="3200" b="1" dirty="0" err="1">
                <a:solidFill>
                  <a:srgbClr val="FFFFFF"/>
                </a:solidFill>
                <a:effectLst>
                  <a:outerShdw blurRad="50800" dist="88900" dir="2700000" algn="tl" rotWithShape="0">
                    <a:srgbClr val="000000"/>
                  </a:outerShdw>
                </a:effectLst>
                <a:latin typeface="Arial"/>
                <a:cs typeface="Arial"/>
              </a:rPr>
              <a:t>vết</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đinh</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chân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Ngài</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đây</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Tỏa</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ngát</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hương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thơm</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thiên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thành</a:t>
            </a:r>
            <a:r>
              <a:rPr lang="en-US" sz="3200" b="1" dirty="0">
                <a:solidFill>
                  <a:srgbClr val="FFFFFF"/>
                </a:solidFill>
                <a:effectLst>
                  <a:outerShdw blurRad="50800" dist="88900" dir="2700000" algn="tl" rotWithShape="0">
                    <a:srgbClr val="000000"/>
                  </a:outerShdw>
                </a:effectLst>
                <a:latin typeface="Arial"/>
                <a:cs typeface="Arial"/>
              </a:rPr>
              <a:t>!</a:t>
            </a:r>
          </a:p>
        </p:txBody>
      </p:sp>
      <p:grpSp>
        <p:nvGrpSpPr>
          <p:cNvPr id="2" name="Group 8"/>
          <p:cNvGrpSpPr>
            <a:grpSpLocks/>
          </p:cNvGrpSpPr>
          <p:nvPr/>
        </p:nvGrpSpPr>
        <p:grpSpPr bwMode="auto">
          <a:xfrm>
            <a:off x="76200" y="6248400"/>
            <a:ext cx="9067800" cy="581025"/>
            <a:chOff x="48" y="3936"/>
            <a:chExt cx="5712" cy="366"/>
          </a:xfrm>
        </p:grpSpPr>
        <p:sp>
          <p:nvSpPr>
            <p:cNvPr id="27654" name="Text Box 9"/>
            <p:cNvSpPr txBox="1">
              <a:spLocks noChangeArrowheads="1"/>
            </p:cNvSpPr>
            <p:nvPr/>
          </p:nvSpPr>
          <p:spPr bwMode="auto">
            <a:xfrm>
              <a:off x="48" y="3936"/>
              <a:ext cx="2400" cy="366"/>
            </a:xfrm>
            <a:prstGeom prst="rect">
              <a:avLst/>
            </a:prstGeom>
            <a:noFill/>
            <a:ln w="9525">
              <a:noFill/>
              <a:miter lim="800000"/>
              <a:headEnd/>
              <a:tailEnd/>
            </a:ln>
          </p:spPr>
          <p:txBody>
            <a:bodyPr>
              <a:spAutoFit/>
            </a:bodyPr>
            <a:lstStyle/>
            <a:p>
              <a:pPr>
                <a:defRPr/>
              </a:pPr>
              <a:r>
                <a:rPr lang="en-US" sz="1600" i="1" dirty="0" err="1" smtClean="0">
                  <a:solidFill>
                    <a:srgbClr val="FFFFFF"/>
                  </a:solidFill>
                  <a:latin typeface="Times New Roman" charset="0"/>
                  <a:ea typeface="+mn-ea"/>
                  <a:cs typeface="+mn-cs"/>
                </a:rPr>
                <a:t>Lời</a:t>
              </a:r>
              <a:r>
                <a:rPr lang="en-US" sz="1600" i="1" dirty="0" smtClean="0">
                  <a:solidFill>
                    <a:srgbClr val="FFFFFF"/>
                  </a:solidFill>
                  <a:latin typeface="Times New Roman" charset="0"/>
                  <a:ea typeface="+mn-ea"/>
                  <a:cs typeface="+mn-cs"/>
                </a:rPr>
                <a:t>: </a:t>
              </a:r>
              <a:r>
                <a:rPr lang="en-US" sz="1600" i="1" dirty="0">
                  <a:solidFill>
                    <a:srgbClr val="FFFFFF"/>
                  </a:solidFill>
                  <a:latin typeface="Times New Roman" charset="0"/>
                  <a:ea typeface="+mn-ea"/>
                  <a:cs typeface="+mn-cs"/>
                </a:rPr>
                <a:t>Matthew Bridges, Godfrey </a:t>
              </a:r>
              <a:r>
                <a:rPr lang="en-US" sz="1600" i="1" dirty="0" err="1">
                  <a:solidFill>
                    <a:srgbClr val="FFFFFF"/>
                  </a:solidFill>
                  <a:latin typeface="Times New Roman" charset="0"/>
                  <a:ea typeface="+mn-ea"/>
                  <a:cs typeface="+mn-cs"/>
                </a:rPr>
                <a:t>Thring</a:t>
              </a:r>
              <a:endParaRPr lang="en-US" sz="1600" i="1" dirty="0">
                <a:solidFill>
                  <a:srgbClr val="FFFFFF"/>
                </a:solidFill>
                <a:latin typeface="Times New Roman" charset="0"/>
                <a:ea typeface="+mn-ea"/>
                <a:cs typeface="+mn-cs"/>
              </a:endParaRPr>
            </a:p>
            <a:p>
              <a:pPr>
                <a:defRPr/>
              </a:pPr>
              <a:r>
                <a:rPr lang="en-US" sz="1600" i="1" dirty="0" err="1" smtClean="0">
                  <a:solidFill>
                    <a:srgbClr val="FFFFFF"/>
                  </a:solidFill>
                  <a:latin typeface="Times New Roman" charset="0"/>
                  <a:ea typeface="+mn-ea"/>
                  <a:cs typeface="+mn-cs"/>
                </a:rPr>
                <a:t>Nhạc</a:t>
              </a:r>
              <a:r>
                <a:rPr lang="en-US" sz="1600" i="1" dirty="0" smtClean="0">
                  <a:solidFill>
                    <a:srgbClr val="FFFFFF"/>
                  </a:solidFill>
                  <a:latin typeface="Times New Roman" charset="0"/>
                  <a:ea typeface="+mn-ea"/>
                  <a:cs typeface="+mn-cs"/>
                </a:rPr>
                <a:t>: </a:t>
              </a:r>
              <a:r>
                <a:rPr lang="en-US" sz="1600" i="1" dirty="0">
                  <a:solidFill>
                    <a:srgbClr val="FFFFFF"/>
                  </a:solidFill>
                  <a:latin typeface="Times New Roman" charset="0"/>
                  <a:ea typeface="+mn-ea"/>
                  <a:cs typeface="+mn-cs"/>
                </a:rPr>
                <a:t>George J. </a:t>
              </a:r>
              <a:r>
                <a:rPr lang="en-US" sz="1600" i="1" dirty="0" err="1">
                  <a:solidFill>
                    <a:srgbClr val="FFFFFF"/>
                  </a:solidFill>
                  <a:latin typeface="Times New Roman" charset="0"/>
                  <a:ea typeface="+mn-ea"/>
                  <a:cs typeface="+mn-cs"/>
                </a:rPr>
                <a:t>Elvey</a:t>
              </a:r>
              <a:endParaRPr lang="en-US" sz="1600" i="1" dirty="0">
                <a:solidFill>
                  <a:srgbClr val="FFFFFF"/>
                </a:solidFill>
                <a:latin typeface="Times New Roman" charset="0"/>
                <a:ea typeface="+mn-ea"/>
                <a:cs typeface="+mn-cs"/>
              </a:endParaRPr>
            </a:p>
          </p:txBody>
        </p:sp>
        <p:sp>
          <p:nvSpPr>
            <p:cNvPr id="27655" name="Text Box 10"/>
            <p:cNvSpPr txBox="1">
              <a:spLocks noChangeArrowheads="1"/>
            </p:cNvSpPr>
            <p:nvPr/>
          </p:nvSpPr>
          <p:spPr bwMode="auto">
            <a:xfrm>
              <a:off x="3264" y="4060"/>
              <a:ext cx="2496" cy="212"/>
            </a:xfrm>
            <a:prstGeom prst="rect">
              <a:avLst/>
            </a:prstGeom>
            <a:noFill/>
            <a:ln w="9525">
              <a:noFill/>
              <a:miter lim="800000"/>
              <a:headEnd/>
              <a:tailEnd/>
            </a:ln>
          </p:spPr>
          <p:txBody>
            <a:bodyPr>
              <a:spAutoFit/>
            </a:bodyPr>
            <a:lstStyle/>
            <a:p>
              <a:pPr algn="r">
                <a:spcBef>
                  <a:spcPct val="50000"/>
                </a:spcBef>
                <a:defRPr/>
              </a:pPr>
              <a:r>
                <a:rPr lang="en-US" sz="1600" i="1" dirty="0" err="1" smtClean="0">
                  <a:solidFill>
                    <a:srgbClr val="FFFFFF"/>
                  </a:solidFill>
                  <a:latin typeface="Times New Roman" charset="0"/>
                  <a:ea typeface="+mn-ea"/>
                  <a:cs typeface="+mn-cs"/>
                </a:rPr>
                <a:t>Hát</a:t>
              </a:r>
              <a:r>
                <a:rPr lang="en-US" sz="1600" i="1" dirty="0" smtClean="0">
                  <a:solidFill>
                    <a:srgbClr val="FFFFFF"/>
                  </a:solidFill>
                  <a:latin typeface="Times New Roman" charset="0"/>
                  <a:ea typeface="+mn-ea"/>
                  <a:cs typeface="+mn-cs"/>
                </a:rPr>
                <a:t> </a:t>
              </a:r>
              <a:r>
                <a:rPr lang="en-US" sz="1600" i="1" dirty="0" err="1" smtClean="0">
                  <a:solidFill>
                    <a:srgbClr val="FFFFFF"/>
                  </a:solidFill>
                  <a:latin typeface="Times New Roman" charset="0"/>
                  <a:ea typeface="+mn-ea"/>
                  <a:cs typeface="+mn-cs"/>
                </a:rPr>
                <a:t>Thánh</a:t>
              </a:r>
              <a:r>
                <a:rPr lang="en-US" sz="1600" i="1" dirty="0" smtClean="0">
                  <a:solidFill>
                    <a:srgbClr val="FFFFFF"/>
                  </a:solidFill>
                  <a:latin typeface="Times New Roman" charset="0"/>
                  <a:ea typeface="+mn-ea"/>
                  <a:cs typeface="+mn-cs"/>
                </a:rPr>
                <a:t> ca–   </a:t>
              </a:r>
              <a:endParaRPr lang="en-US" sz="1600" i="1" dirty="0">
                <a:solidFill>
                  <a:srgbClr val="FFFFFF"/>
                </a:solidFill>
                <a:latin typeface="Times New Roman" charset="0"/>
                <a:ea typeface="+mn-ea"/>
                <a:cs typeface="+mn-cs"/>
              </a:endParaRPr>
            </a:p>
          </p:txBody>
        </p:sp>
      </p:grpSp>
    </p:spTree>
  </p:cSld>
  <p:clrMapOvr>
    <a:masterClrMapping/>
  </p:clrMapOvr>
  <p:transition xmlns:p14="http://schemas.microsoft.com/office/powerpoint/2010/main" spd="med">
    <p:strips/>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normAutofit/>
          </a:bodyPr>
          <a:lstStyle/>
          <a:p>
            <a:pPr>
              <a:defRPr/>
            </a:pPr>
            <a:r>
              <a:rPr lang="en-US" b="1" dirty="0" err="1" smtClean="0">
                <a:solidFill>
                  <a:srgbClr val="FFFFFF"/>
                </a:solidFill>
                <a:latin typeface="Arial" charset="0"/>
                <a:ea typeface="ＭＳ Ｐゴシック" charset="0"/>
                <a:cs typeface="ＭＳ Ｐゴシック" charset="0"/>
              </a:rPr>
              <a:t>Mathiơ</a:t>
            </a:r>
            <a:r>
              <a:rPr lang="en-US" b="1" dirty="0" smtClean="0">
                <a:solidFill>
                  <a:srgbClr val="FFFFFF"/>
                </a:solidFill>
                <a:latin typeface="Arial" charset="0"/>
                <a:ea typeface="ＭＳ Ｐゴシック" charset="0"/>
                <a:cs typeface="ＭＳ Ｐゴシック" charset="0"/>
              </a:rPr>
              <a:t> 28:18-20 BHĐ</a:t>
            </a:r>
            <a:endParaRPr lang="en-US" b="1" dirty="0">
              <a:solidFill>
                <a:srgbClr val="FFFFFF"/>
              </a:solidFill>
              <a:latin typeface="Arial" charset="0"/>
              <a:ea typeface="ＭＳ Ｐゴシック" charset="0"/>
              <a:cs typeface="ＭＳ Ｐゴシック"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200" dirty="0" smtClean="0">
                <a:solidFill>
                  <a:srgbClr val="FFFF00"/>
                </a:solidFill>
              </a:rPr>
              <a:t>“</a:t>
            </a:r>
            <a:r>
              <a:rPr lang="vi-VN" sz="3200" dirty="0" smtClean="0">
                <a:solidFill>
                  <a:srgbClr val="FFFF00"/>
                </a:solidFill>
              </a:rPr>
              <a:t>Tất cả thẩm quyền trên trời dưới đất đã giao cho Ta. Vậy, hãy đi </a:t>
            </a:r>
            <a:r>
              <a:rPr lang="vi-VN" sz="3200" dirty="0" smtClean="0">
                <a:solidFill>
                  <a:schemeClr val="bg1"/>
                </a:solidFill>
              </a:rPr>
              <a:t>khiến</a:t>
            </a:r>
            <a:r>
              <a:rPr lang="vi-VN" sz="3200" dirty="0" smtClean="0">
                <a:solidFill>
                  <a:srgbClr val="FFFF00"/>
                </a:solidFill>
              </a:rPr>
              <a:t> muôn dân trở </a:t>
            </a:r>
            <a:r>
              <a:rPr lang="vi-VN" sz="3200" dirty="0" smtClean="0">
                <a:solidFill>
                  <a:schemeClr val="bg1"/>
                </a:solidFill>
              </a:rPr>
              <a:t>nên môn đồ </a:t>
            </a:r>
            <a:r>
              <a:rPr lang="vi-VN" sz="3200" dirty="0" smtClean="0">
                <a:solidFill>
                  <a:srgbClr val="FFFF00"/>
                </a:solidFill>
              </a:rPr>
              <a:t>Ta, hãy nhân danh Đức Chúa Cha, Đức Chúa Con và Đức Thánh Linh làm báp-têm cho họ, và dạy họ giữ mọi điều Ta đã truyền cho các con. Và nầy, Ta luôn ở với các con cho đến tận thế.”</a:t>
            </a:r>
            <a:r>
              <a:rPr lang="vi-VN" sz="2800" dirty="0" smtClean="0"/>
              <a:t/>
            </a:r>
            <a:br>
              <a:rPr lang="vi-VN" sz="2800" dirty="0" smtClean="0"/>
            </a:br>
            <a:endParaRPr lang="en-US" sz="2800" b="1" dirty="0" smtClean="0">
              <a:solidFill>
                <a:srgbClr val="FFFFFF"/>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387073"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p>
        </p:txBody>
      </p:sp>
      <p:sp>
        <p:nvSpPr>
          <p:cNvPr id="142339" name="Rectangle 3"/>
          <p:cNvSpPr>
            <a:spLocks noGrp="1" noChangeArrowheads="1"/>
          </p:cNvSpPr>
          <p:nvPr>
            <p:ph idx="1"/>
          </p:nvPr>
        </p:nvSpPr>
        <p:spPr>
          <a:xfrm>
            <a:off x="0" y="1752600"/>
            <a:ext cx="9144000" cy="4468812"/>
          </a:xfrm>
          <a:gradFill rotWithShape="1">
            <a:gsLst>
              <a:gs pos="0">
                <a:srgbClr val="660066"/>
              </a:gs>
              <a:gs pos="100000">
                <a:schemeClr val="tx2"/>
              </a:gs>
            </a:gsLst>
            <a:path path="rect">
              <a:fillToRect l="100000" t="100000"/>
            </a:path>
          </a:gradFill>
        </p:spPr>
        <p:txBody>
          <a:bodyPr anchor="ctr"/>
          <a:lstStyle/>
          <a:p>
            <a:pPr algn="ctr" eaLnBrk="1" hangingPunct="1">
              <a:lnSpc>
                <a:spcPct val="90000"/>
              </a:lnSpc>
              <a:spcBef>
                <a:spcPct val="0"/>
              </a:spcBef>
              <a:buFontTx/>
              <a:buNone/>
              <a:defRPr/>
            </a:pPr>
            <a:endParaRPr lang="en-US" altLang="zh-CN" sz="2400" b="1" dirty="0">
              <a:solidFill>
                <a:schemeClr val="bg1"/>
              </a:solidFill>
              <a:latin typeface="Arial" charset="0"/>
              <a:ea typeface="ＭＳ Ｐゴシック" charset="0"/>
              <a:cs typeface="Arial" charset="0"/>
            </a:endParaRPr>
          </a:p>
          <a:p>
            <a:pPr algn="ctr" eaLnBrk="1" hangingPunct="1">
              <a:lnSpc>
                <a:spcPct val="90000"/>
              </a:lnSpc>
              <a:spcBef>
                <a:spcPct val="0"/>
              </a:spcBef>
              <a:defRPr/>
            </a:pPr>
            <a:endParaRPr lang="en-US" altLang="zh-CN" sz="2400" b="1" dirty="0">
              <a:solidFill>
                <a:schemeClr val="bg1"/>
              </a:solidFill>
              <a:latin typeface="Arial" charset="0"/>
              <a:ea typeface="ＭＳ Ｐゴシック" charset="0"/>
              <a:cs typeface="Arial" charset="0"/>
            </a:endParaRPr>
          </a:p>
          <a:p>
            <a:pPr algn="ctr" eaLnBrk="1" hangingPunct="1">
              <a:lnSpc>
                <a:spcPct val="90000"/>
              </a:lnSpc>
              <a:spcBef>
                <a:spcPct val="0"/>
              </a:spcBef>
              <a:defRPr/>
            </a:pPr>
            <a:r>
              <a:rPr lang="en-US" altLang="zh-CN" sz="24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Em</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sẽ</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rgbClr val="FFC000"/>
                </a:solidFill>
                <a:latin typeface="Arial" charset="0"/>
                <a:ea typeface="ＭＳ Ｐゴシック" charset="0"/>
                <a:cs typeface="Arial" charset="0"/>
              </a:rPr>
              <a:t>chứng</a:t>
            </a:r>
            <a:r>
              <a:rPr lang="en-US" altLang="zh-CN" sz="4000" b="1" dirty="0" smtClean="0">
                <a:solidFill>
                  <a:srgbClr val="FFC000"/>
                </a:solidFill>
                <a:latin typeface="Arial" charset="0"/>
                <a:ea typeface="ＭＳ Ｐゴシック" charset="0"/>
                <a:cs typeface="Arial" charset="0"/>
              </a:rPr>
              <a:t> minh </a:t>
            </a:r>
            <a:r>
              <a:rPr lang="en-US" altLang="zh-CN" sz="4000" b="1" dirty="0" err="1" smtClean="0">
                <a:solidFill>
                  <a:srgbClr val="FFC000"/>
                </a:solidFill>
                <a:latin typeface="Arial" charset="0"/>
                <a:ea typeface="ＭＳ Ｐゴシック" charset="0"/>
                <a:cs typeface="Arial" charset="0"/>
              </a:rPr>
              <a:t>với</a:t>
            </a:r>
            <a:r>
              <a:rPr lang="en-US" altLang="zh-CN" sz="4000" b="1" dirty="0" smtClean="0">
                <a:solidFill>
                  <a:srgbClr val="FFC000"/>
                </a:solidFill>
                <a:latin typeface="Arial" charset="0"/>
                <a:ea typeface="ＭＳ Ｐゴシック" charset="0"/>
                <a:cs typeface="Arial" charset="0"/>
              </a:rPr>
              <a:t> </a:t>
            </a:r>
            <a:r>
              <a:rPr lang="en-US" altLang="zh-CN" sz="4000" b="1" dirty="0" err="1" smtClean="0">
                <a:solidFill>
                  <a:srgbClr val="FFC000"/>
                </a:solidFill>
                <a:latin typeface="Arial" charset="0"/>
                <a:ea typeface="ＭＳ Ｐゴシック" charset="0"/>
                <a:cs typeface="Arial" charset="0"/>
              </a:rPr>
              <a:t>ai</a:t>
            </a:r>
            <a:r>
              <a:rPr lang="en-US" altLang="zh-CN" sz="4000" b="1" dirty="0" smtClean="0">
                <a:solidFill>
                  <a:srgbClr val="FFC000"/>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rằng</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Chúa</a:t>
            </a:r>
            <a:r>
              <a:rPr lang="en-US" altLang="zh-CN" sz="4000" b="1" dirty="0" smtClean="0">
                <a:solidFill>
                  <a:schemeClr val="bg1"/>
                </a:solidFill>
                <a:latin typeface="Arial" charset="0"/>
                <a:ea typeface="ＭＳ Ｐゴシック" charset="0"/>
                <a:cs typeface="Arial" charset="0"/>
              </a:rPr>
              <a:t> Jesus </a:t>
            </a:r>
            <a:r>
              <a:rPr lang="en-US" altLang="zh-CN" sz="4000" b="1" dirty="0" err="1" smtClean="0">
                <a:solidFill>
                  <a:schemeClr val="bg1"/>
                </a:solidFill>
                <a:latin typeface="Arial" charset="0"/>
                <a:ea typeface="ＭＳ Ｐゴシック" charset="0"/>
                <a:cs typeface="Arial" charset="0"/>
              </a:rPr>
              <a:t>là</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Vua</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và</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Ngài</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xứng</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đáng</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với</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đức</a:t>
            </a:r>
            <a:r>
              <a:rPr lang="en-US" altLang="zh-CN" sz="4000" b="1" dirty="0" smtClean="0">
                <a:solidFill>
                  <a:schemeClr val="bg1"/>
                </a:solidFill>
                <a:latin typeface="Arial" charset="0"/>
                <a:ea typeface="ＭＳ Ｐゴシック" charset="0"/>
                <a:cs typeface="Arial" charset="0"/>
              </a:rPr>
              <a:t> tin </a:t>
            </a:r>
            <a:r>
              <a:rPr lang="en-US" altLang="zh-CN" sz="4000" b="1" dirty="0" err="1" smtClean="0">
                <a:solidFill>
                  <a:schemeClr val="bg1"/>
                </a:solidFill>
                <a:latin typeface="Arial" charset="0"/>
                <a:ea typeface="ＭＳ Ｐゴシック" charset="0"/>
                <a:cs typeface="Arial" charset="0"/>
              </a:rPr>
              <a:t>và</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sự</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vâng</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phục</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của</a:t>
            </a:r>
            <a:r>
              <a:rPr lang="en-US" altLang="zh-CN" sz="4000" b="1" dirty="0" smtClean="0">
                <a:solidFill>
                  <a:schemeClr val="bg1"/>
                </a:solidFill>
                <a:latin typeface="Arial" charset="0"/>
                <a:ea typeface="ＭＳ Ｐゴシック" charset="0"/>
                <a:cs typeface="Arial" charset="0"/>
              </a:rPr>
              <a:t> </a:t>
            </a:r>
            <a:r>
              <a:rPr lang="en-US" altLang="zh-CN" sz="4000" b="1" dirty="0" err="1" smtClean="0">
                <a:solidFill>
                  <a:schemeClr val="bg1"/>
                </a:solidFill>
                <a:latin typeface="Arial" charset="0"/>
                <a:ea typeface="ＭＳ Ｐゴシック" charset="0"/>
                <a:cs typeface="Arial" charset="0"/>
              </a:rPr>
              <a:t>em</a:t>
            </a:r>
            <a:r>
              <a:rPr lang="en-US" altLang="zh-CN" sz="4000" b="1" dirty="0" smtClean="0">
                <a:solidFill>
                  <a:schemeClr val="bg1"/>
                </a:solidFill>
                <a:latin typeface="Arial" charset="0"/>
                <a:ea typeface="ＭＳ Ｐゴシック" charset="0"/>
                <a:cs typeface="Arial" charset="0"/>
              </a:rPr>
              <a:t>?</a:t>
            </a:r>
            <a:endParaRPr lang="en-US" sz="4000" b="1" dirty="0">
              <a:solidFill>
                <a:schemeClr val="bg1"/>
              </a:solidFill>
              <a:latin typeface="Arial" charset="0"/>
              <a:ea typeface="ＭＳ Ｐゴシック" charset="0"/>
              <a:cs typeface="Arial" charset="0"/>
            </a:endParaRPr>
          </a:p>
        </p:txBody>
      </p:sp>
      <p:sp>
        <p:nvSpPr>
          <p:cNvPr id="285699" name="Rectangle 5"/>
          <p:cNvSpPr>
            <a:spLocks noGrp="1" noChangeArrowheads="1"/>
          </p:cNvSpPr>
          <p:nvPr>
            <p:ph type="title"/>
          </p:nvPr>
        </p:nvSpPr>
        <p:spPr>
          <a:xfrm>
            <a:off x="457200" y="1676400"/>
            <a:ext cx="8229600" cy="1143000"/>
          </a:xfrm>
        </p:spPr>
        <p:txBody>
          <a:bodyPr/>
          <a:lstStyle/>
          <a:p>
            <a:pPr eaLnBrk="1" hangingPunct="1">
              <a:defRPr/>
            </a:pPr>
            <a:r>
              <a:rPr lang="en-US" b="1" dirty="0" err="1" smtClean="0">
                <a:solidFill>
                  <a:srgbClr val="FFFF00"/>
                </a:solidFill>
                <a:latin typeface="Arial" charset="0"/>
                <a:ea typeface="ＭＳ Ｐゴシック" charset="0"/>
                <a:cs typeface="Arial" charset="0"/>
              </a:rPr>
              <a:t>Áp</a:t>
            </a:r>
            <a:r>
              <a:rPr lang="en-US" b="1" dirty="0" smtClean="0">
                <a:solidFill>
                  <a:srgbClr val="FFFF00"/>
                </a:solidFill>
                <a:latin typeface="Arial" charset="0"/>
                <a:ea typeface="ＭＳ Ｐゴシック" charset="0"/>
                <a:cs typeface="Arial" charset="0"/>
              </a:rPr>
              <a:t> </a:t>
            </a:r>
            <a:r>
              <a:rPr lang="en-US" b="1" dirty="0" err="1" smtClean="0">
                <a:solidFill>
                  <a:srgbClr val="FFFF00"/>
                </a:solidFill>
                <a:latin typeface="Arial" charset="0"/>
                <a:ea typeface="ＭＳ Ｐゴシック" charset="0"/>
                <a:cs typeface="Arial" charset="0"/>
              </a:rPr>
              <a:t>dụng</a:t>
            </a:r>
            <a:endParaRPr lang="en-US" b="1" dirty="0">
              <a:solidFill>
                <a:srgbClr val="FFFF00"/>
              </a:solidFill>
              <a:latin typeface="Arial" charset="0"/>
              <a:ea typeface="ＭＳ Ｐゴシック" charset="0"/>
              <a:cs typeface="Arial" charset="0"/>
            </a:endParaRPr>
          </a:p>
        </p:txBody>
      </p:sp>
      <p:sp>
        <p:nvSpPr>
          <p:cNvPr id="387076"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67</a:t>
            </a:r>
            <a:endParaRPr lang="en-US">
              <a:solidFill>
                <a:schemeClr val="bg1"/>
              </a:solidFill>
              <a:cs typeface="Arial" charset="0"/>
            </a:endParaRPr>
          </a:p>
        </p:txBody>
      </p:sp>
      <p:sp>
        <p:nvSpPr>
          <p:cNvPr id="387077" name="Text Box 4"/>
          <p:cNvSpPr txBox="1">
            <a:spLocks noChangeArrowheads="1"/>
          </p:cNvSpPr>
          <p:nvPr/>
        </p:nvSpPr>
        <p:spPr bwMode="auto">
          <a:xfrm>
            <a:off x="2267744" y="609600"/>
            <a:ext cx="5544616" cy="76944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400" dirty="0" err="1" smtClean="0">
                <a:solidFill>
                  <a:schemeClr val="bg1"/>
                </a:solidFill>
                <a:cs typeface="Arial" charset="0"/>
              </a:rPr>
              <a:t>Phúc</a:t>
            </a:r>
            <a:r>
              <a:rPr lang="en-US" sz="4400" dirty="0" smtClean="0">
                <a:solidFill>
                  <a:schemeClr val="bg1"/>
                </a:solidFill>
                <a:cs typeface="Arial" charset="0"/>
              </a:rPr>
              <a:t> </a:t>
            </a:r>
            <a:r>
              <a:rPr lang="en-US" sz="4400" dirty="0" err="1" smtClean="0">
                <a:solidFill>
                  <a:schemeClr val="bg1"/>
                </a:solidFill>
                <a:cs typeface="Arial" charset="0"/>
              </a:rPr>
              <a:t>Âm</a:t>
            </a:r>
            <a:r>
              <a:rPr lang="en-US" sz="4400" dirty="0" smtClean="0">
                <a:solidFill>
                  <a:schemeClr val="bg1"/>
                </a:solidFill>
                <a:cs typeface="Arial" charset="0"/>
              </a:rPr>
              <a:t> </a:t>
            </a:r>
            <a:r>
              <a:rPr lang="en-US" sz="4400" dirty="0" err="1" smtClean="0">
                <a:solidFill>
                  <a:schemeClr val="bg1"/>
                </a:solidFill>
                <a:cs typeface="Arial" charset="0"/>
              </a:rPr>
              <a:t>Mathiơ</a:t>
            </a:r>
            <a:endParaRPr lang="en-US" sz="4400" dirty="0">
              <a:solidFill>
                <a:schemeClr val="bg1"/>
              </a:solidFill>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2339">
                                            <p:txEl>
                                              <p:pRg st="2" end="2"/>
                                            </p:txEl>
                                          </p:spTgt>
                                        </p:tgtEl>
                                        <p:attrNameLst>
                                          <p:attrName>style.visibility</p:attrName>
                                        </p:attrNameLst>
                                      </p:cBhvr>
                                      <p:to>
                                        <p:strVal val="visible"/>
                                      </p:to>
                                    </p:set>
                                    <p:anim calcmode="lin" valueType="num">
                                      <p:cBhvr>
                                        <p:cTn id="7" dur="500" fill="hold"/>
                                        <p:tgtEl>
                                          <p:spTgt spid="14233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4233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9329" name="Rectangle 1026"/>
          <p:cNvSpPr>
            <a:spLocks noGrp="1" noChangeArrowheads="1"/>
          </p:cNvSpPr>
          <p:nvPr>
            <p:ph type="ctrTitle"/>
          </p:nvPr>
        </p:nvSpPr>
        <p:spPr>
          <a:xfrm>
            <a:off x="0" y="6172200"/>
            <a:ext cx="9144000" cy="685800"/>
          </a:xfrm>
        </p:spPr>
        <p:txBody>
          <a:bodyPr/>
          <a:lstStyle/>
          <a:p>
            <a:pPr eaLnBrk="1" hangingPunct="1"/>
            <a:r>
              <a:rPr lang="en-US" sz="3200" dirty="0" smtClean="0">
                <a:solidFill>
                  <a:schemeClr val="bg1"/>
                </a:solidFill>
                <a:latin typeface="Arial" pitchFamily="34" charset="0"/>
              </a:rPr>
              <a:t>NT Survey link at biblestudydownloads.com</a:t>
            </a:r>
            <a:endParaRPr lang="en-US" sz="1100" dirty="0" smtClean="0">
              <a:solidFill>
                <a:schemeClr val="bg1"/>
              </a:solidFill>
              <a:latin typeface="Arial" pitchFamily="34" charset="0"/>
            </a:endParaRPr>
          </a:p>
        </p:txBody>
      </p:sp>
      <p:pic>
        <p:nvPicPr>
          <p:cNvPr id="739330" name="Picture 1" descr="BSD logo large.png"/>
          <p:cNvPicPr>
            <a:picLocks noChangeAspect="1"/>
          </p:cNvPicPr>
          <p:nvPr/>
        </p:nvPicPr>
        <p:blipFill>
          <a:blip r:embed="rId3" cstate="print"/>
          <a:srcRect l="2934" t="9731" r="1733" b="3699"/>
          <a:stretch>
            <a:fillRect/>
          </a:stretch>
        </p:blipFill>
        <p:spPr bwMode="auto">
          <a:xfrm>
            <a:off x="668338" y="288925"/>
            <a:ext cx="7864475" cy="6019800"/>
          </a:xfrm>
          <a:prstGeom prst="rect">
            <a:avLst/>
          </a:prstGeom>
          <a:noFill/>
          <a:ln w="9525">
            <a:noFill/>
            <a:miter lim="800000"/>
            <a:headEnd/>
            <a:tailEnd/>
          </a:ln>
        </p:spPr>
      </p:pic>
      <p:sp>
        <p:nvSpPr>
          <p:cNvPr id="739331" name="Rectangle 1026"/>
          <p:cNvSpPr txBox="1">
            <a:spLocks noChangeArrowheads="1"/>
          </p:cNvSpPr>
          <p:nvPr/>
        </p:nvSpPr>
        <p:spPr bwMode="auto">
          <a:xfrm>
            <a:off x="0" y="0"/>
            <a:ext cx="9144000" cy="685800"/>
          </a:xfrm>
          <a:prstGeom prst="rect">
            <a:avLst/>
          </a:prstGeom>
          <a:noFill/>
          <a:ln w="9525">
            <a:noFill/>
            <a:miter lim="800000"/>
            <a:headEnd/>
            <a:tailEnd/>
          </a:ln>
        </p:spPr>
        <p:txBody>
          <a:bodyPr anchor="ctr"/>
          <a:lstStyle/>
          <a:p>
            <a:pPr algn="ctr" fontAlgn="base">
              <a:spcBef>
                <a:spcPct val="0"/>
              </a:spcBef>
              <a:spcAft>
                <a:spcPct val="0"/>
              </a:spcAft>
            </a:pPr>
            <a:r>
              <a:rPr lang="en-US" sz="4000" smtClean="0">
                <a:solidFill>
                  <a:srgbClr val="FFFFFF"/>
                </a:solidFill>
                <a:latin typeface="Arial"/>
                <a:ea typeface="MS PGothic" pitchFamily="34" charset="-128"/>
                <a:cs typeface="Arial" pitchFamily="34" charset="0"/>
              </a:rPr>
              <a:t>Get this presentation for free!</a:t>
            </a:r>
            <a:endParaRPr lang="en-US" sz="1400" smtClean="0">
              <a:solidFill>
                <a:srgbClr val="FFFFFF"/>
              </a:solidFill>
              <a:latin typeface="Arial"/>
              <a:ea typeface="MS PGothic" pitchFamily="34" charset="-128"/>
              <a:cs typeface="Arial" pitchFamily="34" charset="0"/>
            </a:endParaRPr>
          </a:p>
        </p:txBody>
      </p:sp>
    </p:spTree>
    <p:extLst>
      <p:ext uri="{BB962C8B-B14F-4D97-AF65-F5344CB8AC3E}">
        <p14:creationId xmlns:p14="http://schemas.microsoft.com/office/powerpoint/2010/main" val="31784142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Black</a:t>
            </a:r>
            <a:endParaRPr lang="en-US" dirty="0">
              <a:solidFill>
                <a:schemeClr val="bg1"/>
              </a:solidFill>
            </a:endParaRPr>
          </a:p>
        </p:txBody>
      </p:sp>
    </p:spTree>
    <p:extLst>
      <p:ext uri="{BB962C8B-B14F-4D97-AF65-F5344CB8AC3E}">
        <p14:creationId xmlns:p14="http://schemas.microsoft.com/office/powerpoint/2010/main" val="1554783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idx="4294967295"/>
          </p:nvPr>
        </p:nvSpPr>
        <p:spPr>
          <a:xfrm>
            <a:off x="0" y="274638"/>
            <a:ext cx="8229600" cy="1143000"/>
          </a:xfrm>
        </p:spPr>
        <p:txBody>
          <a:bodyPr/>
          <a:lstStyle/>
          <a:p>
            <a:pPr eaLnBrk="1" hangingPunct="1"/>
            <a:r>
              <a:rPr lang="en-US" sz="4000">
                <a:latin typeface="Times New Roman" charset="0"/>
                <a:ea typeface="ＭＳ Ｐゴシック" charset="0"/>
                <a:cs typeface="ＭＳ Ｐゴシック" charset="0"/>
              </a:rPr>
              <a:t>Crown Him with Many Crowns 4/4</a:t>
            </a:r>
          </a:p>
        </p:txBody>
      </p:sp>
      <p:pic>
        <p:nvPicPr>
          <p:cNvPr id="178178" name="Picture 3"/>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ChangeArrowheads="1"/>
          </p:cNvSpPr>
          <p:nvPr/>
        </p:nvSpPr>
        <p:spPr bwMode="auto">
          <a:xfrm>
            <a:off x="228600" y="304800"/>
            <a:ext cx="8735888" cy="4031873"/>
          </a:xfrm>
          <a:prstGeom prst="rect">
            <a:avLst/>
          </a:prstGeom>
          <a:solidFill>
            <a:srgbClr val="000000">
              <a:alpha val="20000"/>
            </a:srgbClr>
          </a:solidFill>
          <a:ln w="9525">
            <a:noFill/>
            <a:miter lim="800000"/>
            <a:headEnd/>
            <a:tailEnd/>
          </a:ln>
          <a:effectLst/>
        </p:spPr>
        <p:txBody>
          <a:bodyPr wrap="square">
            <a:spAutoFit/>
          </a:bodyPr>
          <a:lstStyle/>
          <a:p>
            <a:pPr algn="ctr"/>
            <a:r>
              <a:rPr lang="en-US" sz="3200" b="1" dirty="0" err="1">
                <a:solidFill>
                  <a:srgbClr val="FFFFFF"/>
                </a:solidFill>
                <a:effectLst>
                  <a:outerShdw blurRad="50800" dist="88900" dir="2700000" algn="tl" rotWithShape="0">
                    <a:srgbClr val="000000"/>
                  </a:outerShdw>
                </a:effectLst>
                <a:latin typeface="Arial"/>
                <a:cs typeface="Arial"/>
              </a:rPr>
              <a:t>Nguyện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tụng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ngợi</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Vua</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muôn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thuở</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Hiến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vương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miện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Chúa</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niên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thì</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fr-FR" sz="3200" b="1" dirty="0" err="1">
                <a:solidFill>
                  <a:srgbClr val="FFFFFF"/>
                </a:solidFill>
                <a:effectLst>
                  <a:outerShdw blurRad="50800" dist="88900" dir="2700000" algn="tl" rotWithShape="0">
                    <a:srgbClr val="000000"/>
                  </a:outerShdw>
                </a:effectLst>
                <a:latin typeface="Arial"/>
                <a:cs typeface="Arial"/>
              </a:rPr>
              <a:t>Dựng</a:t>
            </a:r>
            <a:r>
              <a:rPr lang="fr-FR" sz="3200" b="1" dirty="0">
                <a:solidFill>
                  <a:srgbClr val="FFFFFF"/>
                </a:solidFill>
                <a:effectLst>
                  <a:outerShdw blurRad="50800" dist="88900" dir="2700000" algn="tl" rotWithShape="0">
                    <a:srgbClr val="000000"/>
                  </a:outerShdw>
                </a:effectLst>
                <a:latin typeface="Arial"/>
                <a:cs typeface="Arial"/>
              </a:rPr>
              <a:t> </a:t>
            </a:r>
            <a:r>
              <a:rPr lang="fr-FR" sz="3200" b="1" dirty="0" err="1">
                <a:solidFill>
                  <a:srgbClr val="FFFFFF"/>
                </a:solidFill>
                <a:effectLst>
                  <a:outerShdw blurRad="50800" dist="88900" dir="2700000" algn="tl" rotWithShape="0">
                    <a:srgbClr val="000000"/>
                  </a:outerShdw>
                </a:effectLst>
                <a:latin typeface="Arial"/>
                <a:cs typeface="Arial"/>
              </a:rPr>
              <a:t>nên</a:t>
            </a:r>
            <a:r>
              <a:rPr lang="fr-FR" sz="3200" b="1" dirty="0">
                <a:solidFill>
                  <a:srgbClr val="FFFFFF"/>
                </a:solidFill>
                <a:effectLst>
                  <a:outerShdw blurRad="50800" dist="88900" dir="2700000" algn="tl" rotWithShape="0">
                    <a:srgbClr val="000000"/>
                  </a:outerShdw>
                </a:effectLst>
                <a:latin typeface="Arial"/>
                <a:cs typeface="Arial"/>
              </a:rPr>
              <a:t> </a:t>
            </a:r>
            <a:r>
              <a:rPr lang="fr-FR" sz="3200" b="1" dirty="0" err="1">
                <a:solidFill>
                  <a:srgbClr val="FFFFFF"/>
                </a:solidFill>
                <a:effectLst>
                  <a:outerShdw blurRad="50800" dist="88900" dir="2700000" algn="tl" rotWithShape="0">
                    <a:srgbClr val="000000"/>
                  </a:outerShdw>
                </a:effectLst>
                <a:latin typeface="Arial"/>
                <a:cs typeface="Arial"/>
              </a:rPr>
              <a:t>tinh</a:t>
            </a:r>
            <a:r>
              <a:rPr lang="fr-FR" sz="3200" b="1" dirty="0">
                <a:solidFill>
                  <a:srgbClr val="FFFFFF"/>
                </a:solidFill>
                <a:effectLst>
                  <a:outerShdw blurRad="50800" dist="88900" dir="2700000" algn="tl" rotWithShape="0">
                    <a:srgbClr val="000000"/>
                  </a:outerShdw>
                </a:effectLst>
                <a:latin typeface="Arial"/>
                <a:cs typeface="Arial"/>
              </a:rPr>
              <a:t> </a:t>
            </a:r>
            <a:r>
              <a:rPr lang="fr-FR" sz="3200" b="1" dirty="0" err="1">
                <a:solidFill>
                  <a:srgbClr val="FFFFFF"/>
                </a:solidFill>
                <a:effectLst>
                  <a:outerShdw blurRad="50800" dist="88900" dir="2700000" algn="tl" rotWithShape="0">
                    <a:srgbClr val="000000"/>
                  </a:outerShdw>
                </a:effectLst>
                <a:latin typeface="Arial"/>
                <a:cs typeface="Arial"/>
              </a:rPr>
              <a:t>tú</a:t>
            </a:r>
            <a:r>
              <a:rPr lang="fr-FR" sz="3200" b="1" dirty="0">
                <a:solidFill>
                  <a:srgbClr val="FFFFFF"/>
                </a:solidFill>
                <a:effectLst>
                  <a:outerShdw blurRad="50800" dist="88900" dir="2700000" algn="tl" rotWithShape="0">
                    <a:srgbClr val="000000"/>
                  </a:outerShdw>
                </a:effectLst>
                <a:latin typeface="Arial"/>
                <a:cs typeface="Arial"/>
              </a:rPr>
              <a:t>, </a:t>
            </a:r>
            <a:r>
              <a:rPr lang="fr-FR" sz="3200" b="1" dirty="0" err="1">
                <a:solidFill>
                  <a:srgbClr val="FFFFFF"/>
                </a:solidFill>
                <a:effectLst>
                  <a:outerShdw blurRad="50800" dist="88900" dir="2700000" algn="tl" rotWithShape="0">
                    <a:srgbClr val="000000"/>
                  </a:outerShdw>
                </a:effectLst>
                <a:latin typeface="Arial"/>
                <a:cs typeface="Arial"/>
              </a:rPr>
              <a:t>yên</a:t>
            </a:r>
            <a:r>
              <a:rPr lang="fr-FR" sz="3200" b="1" dirty="0">
                <a:solidFill>
                  <a:srgbClr val="FFFFFF"/>
                </a:solidFill>
                <a:effectLst>
                  <a:outerShdw blurRad="50800" dist="88900" dir="2700000" algn="tl" rotWithShape="0">
                    <a:srgbClr val="000000"/>
                  </a:outerShdw>
                </a:effectLst>
                <a:latin typeface="Arial"/>
                <a:cs typeface="Arial"/>
              </a:rPr>
              <a:t> </a:t>
            </a:r>
            <a:r>
              <a:rPr lang="fr-FR" sz="3200" b="1" dirty="0" err="1">
                <a:solidFill>
                  <a:srgbClr val="FFFFFF"/>
                </a:solidFill>
                <a:effectLst>
                  <a:outerShdw blurRad="50800" dist="88900" dir="2700000" algn="tl" rotWithShape="0">
                    <a:srgbClr val="000000"/>
                  </a:outerShdw>
                </a:effectLst>
                <a:latin typeface="Arial"/>
                <a:cs typeface="Arial"/>
              </a:rPr>
              <a:t>định</a:t>
            </a:r>
            <a:r>
              <a:rPr lang="fr-FR" sz="3200" b="1" dirty="0">
                <a:solidFill>
                  <a:srgbClr val="FFFFFF"/>
                </a:solidFill>
                <a:effectLst>
                  <a:outerShdw blurRad="50800" dist="88900" dir="2700000" algn="tl" rotWithShape="0">
                    <a:srgbClr val="000000"/>
                  </a:outerShdw>
                </a:effectLst>
                <a:latin typeface="Arial"/>
                <a:cs typeface="Arial"/>
              </a:rPr>
              <a:t> </a:t>
            </a:r>
            <a:r>
              <a:rPr lang="fr-FR" sz="3200" b="1" dirty="0" err="1">
                <a:solidFill>
                  <a:srgbClr val="FFFFFF"/>
                </a:solidFill>
                <a:effectLst>
                  <a:outerShdw blurRad="50800" dist="88900" dir="2700000" algn="tl" rotWithShape="0">
                    <a:srgbClr val="000000"/>
                  </a:outerShdw>
                </a:effectLst>
                <a:latin typeface="Arial"/>
                <a:cs typeface="Arial"/>
              </a:rPr>
              <a:t>địa</a:t>
            </a:r>
            <a:r>
              <a:rPr lang="fr-FR" sz="3200" b="1" dirty="0">
                <a:solidFill>
                  <a:srgbClr val="FFFFFF"/>
                </a:solidFill>
                <a:effectLst>
                  <a:outerShdw blurRad="50800" dist="88900" dir="2700000" algn="tl" rotWithShape="0">
                    <a:srgbClr val="000000"/>
                  </a:outerShdw>
                </a:effectLst>
                <a:latin typeface="Arial"/>
                <a:cs typeface="Arial"/>
              </a:rPr>
              <a:t> </a:t>
            </a:r>
            <a:r>
              <a:rPr lang="fr-FR" sz="3200" b="1" dirty="0" err="1">
                <a:solidFill>
                  <a:srgbClr val="FFFFFF"/>
                </a:solidFill>
                <a:effectLst>
                  <a:outerShdw blurRad="50800" dist="88900" dir="2700000" algn="tl" rotWithShape="0">
                    <a:srgbClr val="000000"/>
                  </a:outerShdw>
                </a:effectLst>
                <a:latin typeface="Arial"/>
                <a:cs typeface="Arial"/>
              </a:rPr>
              <a:t>cơ</a:t>
            </a:r>
            <a:r>
              <a:rPr lang="fr-FR" sz="3200" b="1" dirty="0">
                <a:solidFill>
                  <a:srgbClr val="FFFFFF"/>
                </a:solidFill>
                <a:effectLst>
                  <a:outerShdw blurRad="50800" dist="88900" dir="2700000" algn="tl" rotWithShape="0">
                    <a:srgbClr val="000000"/>
                  </a:outerShdw>
                </a:effectLst>
                <a:latin typeface="Arial"/>
                <a:cs typeface="Arial"/>
              </a:rPr>
              <a:t>, </a:t>
            </a:r>
            <a:endParaRPr lang="en-US" sz="3200" b="1" dirty="0">
              <a:solidFill>
                <a:srgbClr val="FFFFFF"/>
              </a:solidFill>
              <a:effectLst>
                <a:outerShdw blurRad="50800" dist="88900" dir="2700000" algn="tl" rotWithShape="0">
                  <a:srgbClr val="000000"/>
                </a:outerShdw>
              </a:effectLst>
              <a:latin typeface="Arial"/>
              <a:cs typeface="Arial"/>
            </a:endParaRPr>
          </a:p>
          <a:p>
            <a:pPr algn="ctr"/>
            <a:r>
              <a:rPr lang="en-US" sz="3200" b="1" dirty="0" err="1">
                <a:solidFill>
                  <a:srgbClr val="FFFFFF"/>
                </a:solidFill>
                <a:effectLst>
                  <a:outerShdw blurRad="50800" dist="88900" dir="2700000" algn="tl" rotWithShape="0">
                    <a:srgbClr val="000000"/>
                  </a:outerShdw>
                </a:effectLst>
                <a:latin typeface="Arial"/>
                <a:cs typeface="Arial"/>
              </a:rPr>
              <a:t>Chẳng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ai</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tả</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nổi</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đức</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uy</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Cứu</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Chúa</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thay</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tôi</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chịu</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chết</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Ấy</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Đấng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muôn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vật</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tụng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tán</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Vinh</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hiển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oai</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danh</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ai</a:t>
            </a:r>
            <a:r>
              <a:rPr lang="en-US" sz="3200" b="1" dirty="0">
                <a:solidFill>
                  <a:srgbClr val="FFFFFF"/>
                </a:solidFill>
                <a:effectLst>
                  <a:outerShdw blurRad="50800" dist="88900" dir="2700000" algn="tl" rotWithShape="0">
                    <a:srgbClr val="000000"/>
                  </a:outerShdw>
                </a:effectLst>
                <a:latin typeface="Arial"/>
                <a:cs typeface="Arial"/>
              </a:rPr>
              <a:t> hay </a:t>
            </a:r>
            <a:r>
              <a:rPr lang="en-US" sz="3200" b="1" dirty="0" err="1">
                <a:solidFill>
                  <a:srgbClr val="FFFFFF"/>
                </a:solidFill>
                <a:effectLst>
                  <a:outerShdw blurRad="50800" dist="88900" dir="2700000" algn="tl" rotWithShape="0">
                    <a:srgbClr val="000000"/>
                  </a:outerShdw>
                </a:effectLst>
                <a:latin typeface="Arial"/>
                <a:cs typeface="Arial"/>
              </a:rPr>
              <a:t>thuật</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hết</a:t>
            </a:r>
            <a:r>
              <a:rPr lang="en-US" sz="3200" b="1" dirty="0">
                <a:solidFill>
                  <a:srgbClr val="FFFFFF"/>
                </a:solidFill>
                <a:effectLst>
                  <a:outerShdw blurRad="50800" dist="88900" dir="2700000" algn="tl" rotWithShape="0">
                    <a:srgbClr val="000000"/>
                  </a:outerShdw>
                </a:effectLst>
                <a:latin typeface="Arial"/>
                <a:cs typeface="Arial"/>
              </a:rPr>
              <a:t>.</a:t>
            </a:r>
          </a:p>
          <a:p>
            <a:pPr algn="ctr"/>
            <a:r>
              <a:rPr lang="en-US" sz="3200" b="1" dirty="0" err="1">
                <a:solidFill>
                  <a:srgbClr val="FFFFFF"/>
                </a:solidFill>
                <a:effectLst>
                  <a:outerShdw blurRad="50800" dist="88900" dir="2700000" algn="tl" rotWithShape="0">
                    <a:srgbClr val="000000"/>
                  </a:outerShdw>
                </a:effectLst>
                <a:latin typeface="Arial"/>
                <a:cs typeface="Arial"/>
              </a:rPr>
              <a:t>Suốt</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muôn</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thu</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không</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suy</a:t>
            </a:r>
            <a:r>
              <a:rPr lang="en-US" sz="3200" b="1" dirty="0">
                <a:solidFill>
                  <a:srgbClr val="FFFFFF"/>
                </a:solidFill>
                <a:effectLst>
                  <a:outerShdw blurRad="50800" dist="88900" dir="2700000" algn="tl" rotWithShape="0">
                    <a:srgbClr val="000000"/>
                  </a:outerShdw>
                </a:effectLst>
                <a:latin typeface="Arial"/>
                <a:cs typeface="Arial"/>
              </a:rPr>
              <a:t> </a:t>
            </a:r>
            <a:r>
              <a:rPr lang="en-US" sz="3200" b="1" dirty="0" err="1">
                <a:solidFill>
                  <a:srgbClr val="FFFFFF"/>
                </a:solidFill>
                <a:effectLst>
                  <a:outerShdw blurRad="50800" dist="88900" dir="2700000" algn="tl" rotWithShape="0">
                    <a:srgbClr val="000000"/>
                  </a:outerShdw>
                </a:effectLst>
                <a:latin typeface="Arial"/>
                <a:cs typeface="Arial"/>
              </a:rPr>
              <a:t>tàn</a:t>
            </a:r>
            <a:r>
              <a:rPr lang="en-US" sz="3200" b="1" dirty="0">
                <a:solidFill>
                  <a:srgbClr val="FFFFFF"/>
                </a:solidFill>
                <a:effectLst>
                  <a:outerShdw blurRad="50800" dist="88900" dir="2700000" algn="tl" rotWithShape="0">
                    <a:srgbClr val="000000"/>
                  </a:outerShdw>
                </a:effectLst>
                <a:latin typeface="Arial"/>
                <a:cs typeface="Arial"/>
              </a:rPr>
              <a:t>.</a:t>
            </a:r>
          </a:p>
        </p:txBody>
      </p:sp>
      <p:grpSp>
        <p:nvGrpSpPr>
          <p:cNvPr id="2" name="Group 8"/>
          <p:cNvGrpSpPr>
            <a:grpSpLocks/>
          </p:cNvGrpSpPr>
          <p:nvPr/>
        </p:nvGrpSpPr>
        <p:grpSpPr bwMode="auto">
          <a:xfrm>
            <a:off x="76200" y="6248400"/>
            <a:ext cx="9067800" cy="581025"/>
            <a:chOff x="48" y="3936"/>
            <a:chExt cx="5712" cy="366"/>
          </a:xfrm>
        </p:grpSpPr>
        <p:sp>
          <p:nvSpPr>
            <p:cNvPr id="28678" name="Text Box 9"/>
            <p:cNvSpPr txBox="1">
              <a:spLocks noChangeArrowheads="1"/>
            </p:cNvSpPr>
            <p:nvPr/>
          </p:nvSpPr>
          <p:spPr bwMode="auto">
            <a:xfrm>
              <a:off x="48" y="3936"/>
              <a:ext cx="2400" cy="366"/>
            </a:xfrm>
            <a:prstGeom prst="rect">
              <a:avLst/>
            </a:prstGeom>
            <a:noFill/>
            <a:ln w="9525">
              <a:noFill/>
              <a:miter lim="800000"/>
              <a:headEnd/>
              <a:tailEnd/>
            </a:ln>
          </p:spPr>
          <p:txBody>
            <a:bodyPr>
              <a:spAutoFit/>
            </a:bodyPr>
            <a:lstStyle/>
            <a:p>
              <a:pPr>
                <a:defRPr/>
              </a:pPr>
              <a:r>
                <a:rPr lang="en-US" sz="1600" i="1" dirty="0" err="1" smtClean="0">
                  <a:solidFill>
                    <a:srgbClr val="FFFFFF"/>
                  </a:solidFill>
                  <a:latin typeface="Times New Roman" charset="0"/>
                  <a:ea typeface="+mn-ea"/>
                  <a:cs typeface="+mn-cs"/>
                </a:rPr>
                <a:t>Lời</a:t>
              </a:r>
              <a:r>
                <a:rPr lang="en-US" sz="1600" i="1" dirty="0" smtClean="0">
                  <a:solidFill>
                    <a:srgbClr val="FFFFFF"/>
                  </a:solidFill>
                  <a:latin typeface="Times New Roman" charset="0"/>
                  <a:ea typeface="+mn-ea"/>
                  <a:cs typeface="+mn-cs"/>
                </a:rPr>
                <a:t>: </a:t>
              </a:r>
              <a:r>
                <a:rPr lang="en-US" sz="1600" i="1" dirty="0">
                  <a:solidFill>
                    <a:srgbClr val="FFFFFF"/>
                  </a:solidFill>
                  <a:latin typeface="Times New Roman" charset="0"/>
                  <a:ea typeface="+mn-ea"/>
                  <a:cs typeface="+mn-cs"/>
                </a:rPr>
                <a:t>Matthew Bridges, Godfrey </a:t>
              </a:r>
              <a:r>
                <a:rPr lang="en-US" sz="1600" i="1" dirty="0" err="1">
                  <a:solidFill>
                    <a:srgbClr val="FFFFFF"/>
                  </a:solidFill>
                  <a:latin typeface="Times New Roman" charset="0"/>
                  <a:ea typeface="+mn-ea"/>
                  <a:cs typeface="+mn-cs"/>
                </a:rPr>
                <a:t>Thring</a:t>
              </a:r>
              <a:endParaRPr lang="en-US" sz="1600" i="1" dirty="0">
                <a:solidFill>
                  <a:srgbClr val="FFFFFF"/>
                </a:solidFill>
                <a:latin typeface="Times New Roman" charset="0"/>
                <a:ea typeface="+mn-ea"/>
                <a:cs typeface="+mn-cs"/>
              </a:endParaRPr>
            </a:p>
            <a:p>
              <a:pPr>
                <a:defRPr/>
              </a:pPr>
              <a:r>
                <a:rPr lang="en-US" sz="1600" i="1" dirty="0" err="1" smtClean="0">
                  <a:solidFill>
                    <a:srgbClr val="FFFFFF"/>
                  </a:solidFill>
                  <a:latin typeface="Times New Roman" charset="0"/>
                  <a:ea typeface="+mn-ea"/>
                  <a:cs typeface="+mn-cs"/>
                </a:rPr>
                <a:t>Nhạc</a:t>
              </a:r>
              <a:r>
                <a:rPr lang="en-US" sz="1600" i="1" dirty="0" smtClean="0">
                  <a:solidFill>
                    <a:srgbClr val="FFFFFF"/>
                  </a:solidFill>
                  <a:latin typeface="Times New Roman" charset="0"/>
                  <a:ea typeface="+mn-ea"/>
                  <a:cs typeface="+mn-cs"/>
                </a:rPr>
                <a:t>: </a:t>
              </a:r>
              <a:r>
                <a:rPr lang="en-US" sz="1600" i="1" dirty="0">
                  <a:solidFill>
                    <a:srgbClr val="FFFFFF"/>
                  </a:solidFill>
                  <a:latin typeface="Times New Roman" charset="0"/>
                  <a:ea typeface="+mn-ea"/>
                  <a:cs typeface="+mn-cs"/>
                </a:rPr>
                <a:t>George J. </a:t>
              </a:r>
              <a:r>
                <a:rPr lang="en-US" sz="1600" i="1" dirty="0" err="1">
                  <a:solidFill>
                    <a:srgbClr val="FFFFFF"/>
                  </a:solidFill>
                  <a:latin typeface="Times New Roman" charset="0"/>
                  <a:ea typeface="+mn-ea"/>
                  <a:cs typeface="+mn-cs"/>
                </a:rPr>
                <a:t>Elvey</a:t>
              </a:r>
              <a:endParaRPr lang="en-US" sz="1600" i="1" dirty="0">
                <a:solidFill>
                  <a:srgbClr val="FFFFFF"/>
                </a:solidFill>
                <a:latin typeface="Times New Roman" charset="0"/>
                <a:ea typeface="+mn-ea"/>
                <a:cs typeface="+mn-cs"/>
              </a:endParaRPr>
            </a:p>
          </p:txBody>
        </p:sp>
        <p:sp>
          <p:nvSpPr>
            <p:cNvPr id="28679" name="Text Box 10"/>
            <p:cNvSpPr txBox="1">
              <a:spLocks noChangeArrowheads="1"/>
            </p:cNvSpPr>
            <p:nvPr/>
          </p:nvSpPr>
          <p:spPr bwMode="auto">
            <a:xfrm>
              <a:off x="3264" y="4060"/>
              <a:ext cx="2496" cy="212"/>
            </a:xfrm>
            <a:prstGeom prst="rect">
              <a:avLst/>
            </a:prstGeom>
            <a:noFill/>
            <a:ln w="9525">
              <a:noFill/>
              <a:miter lim="800000"/>
              <a:headEnd/>
              <a:tailEnd/>
            </a:ln>
          </p:spPr>
          <p:txBody>
            <a:bodyPr>
              <a:spAutoFit/>
            </a:bodyPr>
            <a:lstStyle/>
            <a:p>
              <a:pPr algn="r">
                <a:spcBef>
                  <a:spcPct val="50000"/>
                </a:spcBef>
                <a:defRPr/>
              </a:pPr>
              <a:r>
                <a:rPr lang="en-US" sz="1600" i="1" dirty="0" err="1" smtClean="0">
                  <a:solidFill>
                    <a:srgbClr val="FFFFFF"/>
                  </a:solidFill>
                  <a:latin typeface="Times New Roman" charset="0"/>
                  <a:ea typeface="+mn-ea"/>
                  <a:cs typeface="+mn-cs"/>
                </a:rPr>
                <a:t>Hát</a:t>
              </a:r>
              <a:r>
                <a:rPr lang="en-US" sz="1600" i="1" dirty="0" smtClean="0">
                  <a:solidFill>
                    <a:srgbClr val="FFFFFF"/>
                  </a:solidFill>
                  <a:latin typeface="Times New Roman" charset="0"/>
                  <a:ea typeface="+mn-ea"/>
                  <a:cs typeface="+mn-cs"/>
                </a:rPr>
                <a:t> </a:t>
              </a:r>
              <a:r>
                <a:rPr lang="en-US" sz="1600" i="1" dirty="0" err="1" smtClean="0">
                  <a:solidFill>
                    <a:srgbClr val="FFFFFF"/>
                  </a:solidFill>
                  <a:latin typeface="Times New Roman" charset="0"/>
                  <a:ea typeface="+mn-ea"/>
                  <a:cs typeface="+mn-cs"/>
                </a:rPr>
                <a:t>Thánh</a:t>
              </a:r>
              <a:r>
                <a:rPr lang="en-US" sz="1600" i="1" dirty="0" smtClean="0">
                  <a:solidFill>
                    <a:srgbClr val="FFFFFF"/>
                  </a:solidFill>
                  <a:latin typeface="Times New Roman" charset="0"/>
                  <a:ea typeface="+mn-ea"/>
                  <a:cs typeface="+mn-cs"/>
                </a:rPr>
                <a:t> ca </a:t>
              </a:r>
              <a:r>
                <a:rPr lang="en-US" sz="1600" i="1" dirty="0" err="1" smtClean="0">
                  <a:solidFill>
                    <a:srgbClr val="FFFFFF"/>
                  </a:solidFill>
                  <a:latin typeface="Times New Roman" charset="0"/>
                  <a:ea typeface="+mn-ea"/>
                  <a:cs typeface="+mn-cs"/>
                </a:rPr>
                <a:t>số</a:t>
              </a:r>
              <a:r>
                <a:rPr lang="en-US" sz="1600" i="1" dirty="0" smtClean="0">
                  <a:solidFill>
                    <a:srgbClr val="FFFFFF"/>
                  </a:solidFill>
                  <a:latin typeface="Times New Roman" charset="0"/>
                  <a:ea typeface="+mn-ea"/>
                  <a:cs typeface="+mn-cs"/>
                </a:rPr>
                <a:t> 10–   </a:t>
              </a:r>
              <a:endParaRPr lang="en-US" sz="1600" i="1" dirty="0">
                <a:solidFill>
                  <a:srgbClr val="FFFFFF"/>
                </a:solidFill>
                <a:latin typeface="Times New Roman" charset="0"/>
                <a:ea typeface="+mn-ea"/>
                <a:cs typeface="+mn-cs"/>
              </a:endParaRPr>
            </a:p>
          </p:txBody>
        </p:sp>
      </p:gr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3"/>
          <p:cNvSpPr>
            <a:spLocks noGrp="1"/>
          </p:cNvSpPr>
          <p:nvPr>
            <p:ph type="title" idx="4294967295"/>
          </p:nvPr>
        </p:nvSpPr>
        <p:spPr/>
        <p:txBody>
          <a:bodyPr/>
          <a:lstStyle/>
          <a:p>
            <a:pPr eaLnBrk="1" hangingPunct="1"/>
            <a:r>
              <a:rPr lang="en-US">
                <a:latin typeface="Times New Roman" charset="0"/>
                <a:ea typeface="MS PGothic"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fontAlgn="base">
              <a:spcBef>
                <a:spcPct val="0"/>
              </a:spcBef>
              <a:spcAft>
                <a:spcPct val="0"/>
              </a:spcAft>
              <a:defRPr/>
            </a:pPr>
            <a:endParaRPr lang="en-US" sz="2400" dirty="0">
              <a:solidFill>
                <a:srgbClr val="FFFFCC"/>
              </a:solidFill>
              <a:latin typeface="Times New Roman" charset="0"/>
              <a:ea typeface="ＭＳ Ｐゴシック" charset="0"/>
              <a:cs typeface="ＭＳ Ｐゴシック" charset="0"/>
            </a:endParaRPr>
          </a:p>
        </p:txBody>
      </p:sp>
      <p:pic>
        <p:nvPicPr>
          <p:cNvPr id="173059" name="Picture 4"/>
          <p:cNvPicPr>
            <a:picLocks noChangeAspect="1" noChangeArrowheads="1"/>
          </p:cNvPicPr>
          <p:nvPr/>
        </p:nvPicPr>
        <p:blipFill>
          <a:blip r:embed="rId2">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smtClean="0">
                <a:solidFill>
                  <a:srgbClr val="000000"/>
                </a:solidFill>
                <a:latin typeface="Arial" charset="0"/>
                <a:cs typeface="Arial" charset="0"/>
              </a:rPr>
              <a:t>53</a:t>
            </a:r>
          </a:p>
        </p:txBody>
      </p:sp>
      <p:sp>
        <p:nvSpPr>
          <p:cNvPr id="173061"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fontAlgn="base" hangingPunct="1">
              <a:spcBef>
                <a:spcPct val="0"/>
              </a:spcBef>
              <a:spcAft>
                <a:spcPct val="0"/>
              </a:spcAft>
            </a:pPr>
            <a:r>
              <a:rPr lang="en-US" sz="1800" b="1" smtClean="0">
                <a:solidFill>
                  <a:srgbClr val="000000"/>
                </a:solidFill>
                <a:latin typeface="Arial" charset="0"/>
                <a:cs typeface="Arial" charset="0"/>
              </a:rPr>
              <a:t>Terry Hall, </a:t>
            </a:r>
            <a:r>
              <a:rPr lang="en-US" sz="1800" b="1" i="1" smtClean="0">
                <a:solidFill>
                  <a:srgbClr val="000000"/>
                </a:solidFill>
                <a:latin typeface="Arial" charset="0"/>
                <a:cs typeface="Arial" charset="0"/>
              </a:rPr>
              <a:t>Bible Panorama</a:t>
            </a:r>
            <a:r>
              <a:rPr lang="en-US" sz="1800" b="1" smtClean="0">
                <a:solidFill>
                  <a:srgbClr val="000000"/>
                </a:solidFill>
                <a:latin typeface="Arial" charset="0"/>
                <a:cs typeface="Arial" charset="0"/>
              </a:rPr>
              <a:t>, 121</a:t>
            </a: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charset="0"/>
                <a:cs typeface="Arial" charset="0"/>
              </a:rPr>
              <a:t>9</a:t>
            </a:r>
          </a:p>
        </p:txBody>
      </p:sp>
      <p:sp>
        <p:nvSpPr>
          <p:cNvPr id="173072" name="TextBox 16"/>
          <p:cNvSpPr txBox="1">
            <a:spLocks noChangeArrowheads="1"/>
          </p:cNvSpPr>
          <p:nvPr/>
        </p:nvSpPr>
        <p:spPr bwMode="auto">
          <a:xfrm>
            <a:off x="179388" y="96838"/>
            <a:ext cx="81375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2800" b="1" smtClean="0">
                <a:solidFill>
                  <a:srgbClr val="FFFFFF"/>
                </a:solidFill>
                <a:latin typeface="Arial" charset="0"/>
                <a:cs typeface="Arial" charset="0"/>
              </a:rPr>
              <a:t>Bạn có biết rõ về Cuộc đời Chúa Giêxu?</a:t>
            </a:r>
          </a:p>
        </p:txBody>
      </p:sp>
      <p:sp>
        <p:nvSpPr>
          <p:cNvPr id="173073" name="TextBox 17"/>
          <p:cNvSpPr txBox="1">
            <a:spLocks noChangeArrowheads="1"/>
          </p:cNvSpPr>
          <p:nvPr/>
        </p:nvSpPr>
        <p:spPr bwMode="auto">
          <a:xfrm>
            <a:off x="2987675" y="1284288"/>
            <a:ext cx="4370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800" b="1" smtClean="0">
                <a:solidFill>
                  <a:srgbClr val="000000"/>
                </a:solidFill>
                <a:latin typeface="Arial" charset="0"/>
                <a:cs typeface="Arial" charset="0"/>
              </a:rPr>
              <a:t>Trò chuyện với Nicôđem</a:t>
            </a:r>
          </a:p>
        </p:txBody>
      </p:sp>
      <p:sp>
        <p:nvSpPr>
          <p:cNvPr id="173074" name="TextBox 18"/>
          <p:cNvSpPr txBox="1">
            <a:spLocks noChangeArrowheads="1"/>
          </p:cNvSpPr>
          <p:nvPr/>
        </p:nvSpPr>
        <p:spPr bwMode="auto">
          <a:xfrm>
            <a:off x="2987675" y="692150"/>
            <a:ext cx="2874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800" b="1" smtClean="0">
                <a:solidFill>
                  <a:srgbClr val="000000"/>
                </a:solidFill>
                <a:latin typeface="Arial" charset="0"/>
                <a:cs typeface="Arial" charset="0"/>
              </a:rPr>
              <a:t>Đi dự đám cưới</a:t>
            </a:r>
          </a:p>
        </p:txBody>
      </p:sp>
      <p:sp>
        <p:nvSpPr>
          <p:cNvPr id="173075" name="TextBox 19"/>
          <p:cNvSpPr txBox="1">
            <a:spLocks noChangeArrowheads="1"/>
          </p:cNvSpPr>
          <p:nvPr/>
        </p:nvSpPr>
        <p:spPr bwMode="auto">
          <a:xfrm>
            <a:off x="2987675" y="6021388"/>
            <a:ext cx="337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800" b="1" smtClean="0">
                <a:solidFill>
                  <a:srgbClr val="000000"/>
                </a:solidFill>
                <a:latin typeface="Arial" charset="0"/>
                <a:cs typeface="Arial" charset="0"/>
              </a:rPr>
              <a:t>Tại mộ của Laxarơ</a:t>
            </a:r>
          </a:p>
        </p:txBody>
      </p:sp>
      <p:sp>
        <p:nvSpPr>
          <p:cNvPr id="173076" name="TextBox 20"/>
          <p:cNvSpPr txBox="1">
            <a:spLocks noChangeArrowheads="1"/>
          </p:cNvSpPr>
          <p:nvPr/>
        </p:nvSpPr>
        <p:spPr bwMode="auto">
          <a:xfrm>
            <a:off x="2987675" y="5429250"/>
            <a:ext cx="4391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800" b="1" smtClean="0">
                <a:solidFill>
                  <a:srgbClr val="000000"/>
                </a:solidFill>
                <a:latin typeface="Arial" charset="0"/>
                <a:cs typeface="Arial" charset="0"/>
              </a:rPr>
              <a:t>Làm thợ mộc tại Naxarét</a:t>
            </a:r>
          </a:p>
        </p:txBody>
      </p:sp>
      <p:sp>
        <p:nvSpPr>
          <p:cNvPr id="173077" name="TextBox 21"/>
          <p:cNvSpPr txBox="1">
            <a:spLocks noChangeArrowheads="1"/>
          </p:cNvSpPr>
          <p:nvPr/>
        </p:nvSpPr>
        <p:spPr bwMode="auto">
          <a:xfrm>
            <a:off x="2987675" y="4837113"/>
            <a:ext cx="4670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800" b="1" smtClean="0">
                <a:solidFill>
                  <a:srgbClr val="000000"/>
                </a:solidFill>
                <a:latin typeface="Arial" charset="0"/>
                <a:cs typeface="Arial" charset="0"/>
              </a:rPr>
              <a:t>Ngụ ngôn về Vương Quốc</a:t>
            </a:r>
          </a:p>
        </p:txBody>
      </p:sp>
      <p:sp>
        <p:nvSpPr>
          <p:cNvPr id="173078" name="TextBox 22"/>
          <p:cNvSpPr txBox="1">
            <a:spLocks noChangeArrowheads="1"/>
          </p:cNvSpPr>
          <p:nvPr/>
        </p:nvSpPr>
        <p:spPr bwMode="auto">
          <a:xfrm>
            <a:off x="2987675" y="3060700"/>
            <a:ext cx="3197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800" b="1" smtClean="0">
                <a:solidFill>
                  <a:srgbClr val="000000"/>
                </a:solidFill>
                <a:latin typeface="Arial" charset="0"/>
                <a:cs typeface="Arial" charset="0"/>
              </a:rPr>
              <a:t>Sinh tại Bếtlêhem</a:t>
            </a:r>
          </a:p>
        </p:txBody>
      </p:sp>
      <p:sp>
        <p:nvSpPr>
          <p:cNvPr id="173079" name="TextBox 23"/>
          <p:cNvSpPr txBox="1">
            <a:spLocks noChangeArrowheads="1"/>
          </p:cNvSpPr>
          <p:nvPr/>
        </p:nvSpPr>
        <p:spPr bwMode="auto">
          <a:xfrm>
            <a:off x="2987675" y="4244975"/>
            <a:ext cx="467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800" b="1" smtClean="0">
                <a:solidFill>
                  <a:srgbClr val="000000"/>
                </a:solidFill>
                <a:latin typeface="Arial" charset="0"/>
                <a:cs typeface="Arial" charset="0"/>
              </a:rPr>
              <a:t>Rửa chân cho các môn đồ</a:t>
            </a:r>
          </a:p>
        </p:txBody>
      </p:sp>
      <p:sp>
        <p:nvSpPr>
          <p:cNvPr id="173080" name="TextBox 24"/>
          <p:cNvSpPr txBox="1">
            <a:spLocks noChangeArrowheads="1"/>
          </p:cNvSpPr>
          <p:nvPr/>
        </p:nvSpPr>
        <p:spPr bwMode="auto">
          <a:xfrm>
            <a:off x="2987675" y="3652838"/>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800" b="1" smtClean="0">
                <a:solidFill>
                  <a:srgbClr val="000000"/>
                </a:solidFill>
                <a:latin typeface="Arial" charset="0"/>
                <a:cs typeface="Arial" charset="0"/>
              </a:rPr>
              <a:t>Dẹp sạch Đền thờ (lần 1)</a:t>
            </a:r>
          </a:p>
        </p:txBody>
      </p:sp>
      <p:sp>
        <p:nvSpPr>
          <p:cNvPr id="173081" name="TextBox 25"/>
          <p:cNvSpPr txBox="1">
            <a:spLocks noChangeArrowheads="1"/>
          </p:cNvSpPr>
          <p:nvPr/>
        </p:nvSpPr>
        <p:spPr bwMode="auto">
          <a:xfrm>
            <a:off x="2987675" y="2468563"/>
            <a:ext cx="2978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800" b="1" smtClean="0">
                <a:solidFill>
                  <a:srgbClr val="000000"/>
                </a:solidFill>
                <a:latin typeface="Arial" charset="0"/>
                <a:cs typeface="Arial" charset="0"/>
              </a:rPr>
              <a:t>Sứ điệp trên Núi</a:t>
            </a:r>
          </a:p>
        </p:txBody>
      </p:sp>
      <p:sp>
        <p:nvSpPr>
          <p:cNvPr id="173082" name="TextBox 26"/>
          <p:cNvSpPr txBox="1">
            <a:spLocks noChangeArrowheads="1"/>
          </p:cNvSpPr>
          <p:nvPr/>
        </p:nvSpPr>
        <p:spPr bwMode="auto">
          <a:xfrm>
            <a:off x="2987675" y="1876425"/>
            <a:ext cx="305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800" b="1" smtClean="0">
                <a:solidFill>
                  <a:srgbClr val="000000"/>
                </a:solidFill>
                <a:latin typeface="Arial" charset="0"/>
                <a:cs typeface="Arial" charset="0"/>
              </a:rPr>
              <a:t>Bị kẻ thù cám dỗ</a:t>
            </a:r>
          </a:p>
        </p:txBody>
      </p:sp>
      <p:sp>
        <p:nvSpPr>
          <p:cNvPr id="173083" name="TextBox 27"/>
          <p:cNvSpPr txBox="1">
            <a:spLocks noChangeArrowheads="1"/>
          </p:cNvSpPr>
          <p:nvPr/>
        </p:nvSpPr>
        <p:spPr bwMode="auto">
          <a:xfrm>
            <a:off x="250825" y="1006475"/>
            <a:ext cx="20177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000" b="1" smtClean="0">
                <a:solidFill>
                  <a:srgbClr val="000000"/>
                </a:solidFill>
                <a:latin typeface="Arial" charset="0"/>
                <a:cs typeface="Arial" charset="0"/>
              </a:rPr>
              <a:t>Bạn có thể sắp</a:t>
            </a:r>
          </a:p>
          <a:p>
            <a:pPr eaLnBrk="1" fontAlgn="base" hangingPunct="1">
              <a:spcBef>
                <a:spcPct val="0"/>
              </a:spcBef>
              <a:spcAft>
                <a:spcPct val="0"/>
              </a:spcAft>
            </a:pPr>
            <a:r>
              <a:rPr lang="en-US" sz="2000" b="1" smtClean="0">
                <a:solidFill>
                  <a:srgbClr val="000000"/>
                </a:solidFill>
                <a:latin typeface="Arial" charset="0"/>
                <a:cs typeface="Arial" charset="0"/>
              </a:rPr>
              <a:t>xếp những sự</a:t>
            </a:r>
          </a:p>
          <a:p>
            <a:pPr eaLnBrk="1" fontAlgn="base" hangingPunct="1">
              <a:spcBef>
                <a:spcPct val="0"/>
              </a:spcBef>
              <a:spcAft>
                <a:spcPct val="0"/>
              </a:spcAft>
            </a:pPr>
            <a:r>
              <a:rPr lang="en-US" sz="2000" b="1" smtClean="0">
                <a:solidFill>
                  <a:srgbClr val="000000"/>
                </a:solidFill>
                <a:latin typeface="Arial" charset="0"/>
                <a:cs typeface="Arial" charset="0"/>
              </a:rPr>
              <a:t>kiện này theo</a:t>
            </a:r>
          </a:p>
          <a:p>
            <a:pPr eaLnBrk="1" fontAlgn="base" hangingPunct="1">
              <a:spcBef>
                <a:spcPct val="0"/>
              </a:spcBef>
              <a:spcAft>
                <a:spcPct val="0"/>
              </a:spcAft>
            </a:pPr>
            <a:r>
              <a:rPr lang="en-US" sz="2000" b="1" smtClean="0">
                <a:solidFill>
                  <a:srgbClr val="000000"/>
                </a:solidFill>
                <a:latin typeface="Arial" charset="0"/>
                <a:cs typeface="Arial" charset="0"/>
              </a:rPr>
              <a:t> thứ tự thời </a:t>
            </a:r>
          </a:p>
          <a:p>
            <a:pPr eaLnBrk="1" fontAlgn="base" hangingPunct="1">
              <a:spcBef>
                <a:spcPct val="0"/>
              </a:spcBef>
              <a:spcAft>
                <a:spcPct val="0"/>
              </a:spcAft>
            </a:pPr>
            <a:r>
              <a:rPr lang="en-US" sz="2000" b="1" smtClean="0">
                <a:solidFill>
                  <a:srgbClr val="000000"/>
                </a:solidFill>
                <a:latin typeface="Arial" charset="0"/>
                <a:cs typeface="Arial" charset="0"/>
              </a:rPr>
              <a:t>gian không?</a:t>
            </a:r>
          </a:p>
        </p:txBody>
      </p:sp>
      <p:pic>
        <p:nvPicPr>
          <p:cNvPr id="173084" name="Picture 4"/>
          <p:cNvPicPr>
            <a:picLocks noChangeAspect="1" noChangeArrowheads="1"/>
          </p:cNvPicPr>
          <p:nvPr/>
        </p:nvPicPr>
        <p:blipFill>
          <a:blip r:embed="rId2">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506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themeOverride>
</file>

<file path=ppt/theme/themeOverride10.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11.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12.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13.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14.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15.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16.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17.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18.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themeOverride>
</file>

<file path=ppt/theme/themeOverride20.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1.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2.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3.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4.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themeOverride>
</file>

<file path=ppt/theme/themeOverride2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themeOverride>
</file>

<file path=ppt/theme/themeOverride3.xml><?xml version="1.0" encoding="utf-8"?>
<a:themeOverride xmlns:a="http://schemas.openxmlformats.org/drawingml/2006/main">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themeOverride>
</file>

<file path=ppt/theme/themeOverride30.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31.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3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9.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4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7.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Concourse</Template>
  <TotalTime>420</TotalTime>
  <Words>6303</Words>
  <Application>Microsoft Macintosh PowerPoint</Application>
  <PresentationFormat>On-screen Show (4:3)</PresentationFormat>
  <Paragraphs>1318</Paragraphs>
  <Slides>73</Slides>
  <Notes>57</Notes>
  <HiddenSlides>1</HiddenSlides>
  <MMClips>0</MMClips>
  <ScaleCrop>false</ScaleCrop>
  <HeadingPairs>
    <vt:vector size="4" baseType="variant">
      <vt:variant>
        <vt:lpstr>Theme</vt:lpstr>
      </vt:variant>
      <vt:variant>
        <vt:i4>22</vt:i4>
      </vt:variant>
      <vt:variant>
        <vt:lpstr>Slide Titles</vt:lpstr>
      </vt:variant>
      <vt:variant>
        <vt:i4>73</vt:i4>
      </vt:variant>
    </vt:vector>
  </HeadingPairs>
  <TitlesOfParts>
    <vt:vector size="95" baseType="lpstr">
      <vt:lpstr>Concourse</vt:lpstr>
      <vt:lpstr>1_Blue Diagonal</vt:lpstr>
      <vt:lpstr>3_Fireball</vt:lpstr>
      <vt:lpstr>Orbit</vt:lpstr>
      <vt:lpstr>3_Blank Presentation</vt:lpstr>
      <vt:lpstr>1_Orbit</vt:lpstr>
      <vt:lpstr>2_Blank Presentation</vt:lpstr>
      <vt:lpstr>2_Orbit</vt:lpstr>
      <vt:lpstr>Fireball</vt:lpstr>
      <vt:lpstr>Default Design</vt:lpstr>
      <vt:lpstr>untitled 3</vt:lpstr>
      <vt:lpstr>1_Default Design</vt:lpstr>
      <vt:lpstr>Textured</vt:lpstr>
      <vt:lpstr>4_Blank Presentation</vt:lpstr>
      <vt:lpstr>2_Default Design</vt:lpstr>
      <vt:lpstr>3_Default Design</vt:lpstr>
      <vt:lpstr>Azure</vt:lpstr>
      <vt:lpstr>12_Default Design</vt:lpstr>
      <vt:lpstr>4_Default Design</vt:lpstr>
      <vt:lpstr>Blue Diagonal</vt:lpstr>
      <vt:lpstr>Capsules</vt:lpstr>
      <vt:lpstr>9_Default Design</vt:lpstr>
      <vt:lpstr>Mathiơ</vt:lpstr>
      <vt:lpstr>Căn Nhà Tân Ước</vt:lpstr>
      <vt:lpstr>Nhận xét về  Cấu trúc Tân Ước</vt:lpstr>
      <vt:lpstr>Nhận xét về  Cấu trúc Tân Ước</vt:lpstr>
      <vt:lpstr>Crown Him with Many Crowns 1/4</vt:lpstr>
      <vt:lpstr>Crown Him with Many Crowns 2/4</vt:lpstr>
      <vt:lpstr>Crown Him with Many Crowns 3/4</vt:lpstr>
      <vt:lpstr>Crown Him with Many Crowns 4/4</vt:lpstr>
      <vt:lpstr>How Well Do You Know the Life of Christ?</vt:lpstr>
      <vt:lpstr>Học Các  Sách Tân Ước</vt:lpstr>
      <vt:lpstr>Phúc Âm</vt:lpstr>
      <vt:lpstr>Sách Cộng Quan</vt:lpstr>
      <vt:lpstr>Irenaeus (SC 180)</vt:lpstr>
      <vt:lpstr>Những Điểm Giống Nhau</vt:lpstr>
      <vt:lpstr>“MỘT BỨC CHÂN DUNG HOÀN TẤT VỀ CHÚA JESUS CHRIST”</vt:lpstr>
      <vt:lpstr>MỖI TRƯỚC GiẢ PHÚC ÂM CÓ:</vt:lpstr>
      <vt:lpstr>BỐN CHÂN DUNG RIÊNG BiỆT …</vt:lpstr>
      <vt:lpstr>LÊN KHUNG CÁC SÁCH PHÚC ÂM…</vt:lpstr>
      <vt:lpstr>ĐỘC GiẢ CỦA CÁC SÁCH PHÚC ÂM…</vt:lpstr>
      <vt:lpstr>…PHÁC HỌA CHÚA JESUS NHƯ…</vt:lpstr>
      <vt:lpstr>TÓM TẮT SỨ ĐiỆP…</vt:lpstr>
      <vt:lpstr>CHỮ GÌ NGHE LẠ TAI…</vt:lpstr>
      <vt:lpstr>CÁC SÁCH CỘNG QUAN:”THẤY GiỐNG NHAU” ”</vt:lpstr>
      <vt:lpstr>CHỒNG CHÉO TRONG 4 SÁCH PHÚC ÂM</vt:lpstr>
      <vt:lpstr>GIĂNG: TÓM TẮT SỨ ĐiỆP</vt:lpstr>
      <vt:lpstr>CHỮ GÌ NGHE LẠ TAI…</vt:lpstr>
      <vt:lpstr>Nan Đề của Cộng Quan</vt:lpstr>
      <vt:lpstr>Ưu tiên có trong Mác</vt:lpstr>
      <vt:lpstr>Thời gian viết Sách Cộng Quan</vt:lpstr>
      <vt:lpstr>Xử Lý Nan Đề Các Sách Cộng Quan</vt:lpstr>
      <vt:lpstr>Xử Lý Nan Đề  Các Sách Cộng Quan</vt:lpstr>
      <vt:lpstr>Theo Dr. Griffith sách được viết khi nào…</vt:lpstr>
      <vt:lpstr>Theo sách giáo khoa, 4 PÂ được viết khi nào…</vt:lpstr>
      <vt:lpstr>Tổng Quan Tân Ước </vt:lpstr>
      <vt:lpstr>Các Trước Giả Phúc Âm </vt:lpstr>
      <vt:lpstr>So Sánh 4 Sách Phúc Âm </vt:lpstr>
      <vt:lpstr>So Sánh 4 sách Phúc Âm </vt:lpstr>
      <vt:lpstr>So Sánh 4 sách Phúc Âm </vt:lpstr>
      <vt:lpstr>Suy nghĩ…</vt:lpstr>
      <vt:lpstr>Chế độ  Quân chủ cáo chung</vt:lpstr>
      <vt:lpstr>Mathiơ: Christ là Vua</vt:lpstr>
      <vt:lpstr>Vương Quốc</vt:lpstr>
      <vt:lpstr>Mat 3:1-2</vt:lpstr>
      <vt:lpstr>Mat 4:17, 23</vt:lpstr>
      <vt:lpstr>Mat 10:5-7</vt:lpstr>
      <vt:lpstr>Mat 6:33</vt:lpstr>
      <vt:lpstr>Êsai và Mathiơ  thấy được loại vương quốc nào? </vt:lpstr>
      <vt:lpstr>Mở đầu quyển sách kiểu này dễ thấy chán?</vt:lpstr>
      <vt:lpstr>Mathiơ: Phúc Âm của  Thuyết giảng</vt:lpstr>
      <vt:lpstr>Cấu trúc Đối</vt:lpstr>
      <vt:lpstr>Chữ &amp; Câu Chìa khóa</vt:lpstr>
      <vt:lpstr>CHỮ CHÌA KHÓA các sách Tân Ước </vt:lpstr>
      <vt:lpstr>Chủ đề Sứ Điệp cho các sách Tân Ước</vt:lpstr>
      <vt:lpstr>Phúc Âm Mathiơ (có lẽ được viết giữa SC 60) trả lời cho hai câu hỏi mà tất cả người Do Thái đều thắc mắc:</vt:lpstr>
      <vt:lpstr>PowerPoint Presentation</vt:lpstr>
      <vt:lpstr>Dấu hiệu cho thấy Mathiơ viết  Phúc Âm đầu tiên</vt:lpstr>
      <vt:lpstr>Ngoại chứng #1:  Lời chứng của Eusebius (T.K. 4)</vt:lpstr>
      <vt:lpstr>Ngoại chứng #1:  Lời chứng của Eusebius (T.K. 4)</vt:lpstr>
      <vt:lpstr>Ngoại chứng #2: Giấy Papyrus từ SC 50</vt:lpstr>
      <vt:lpstr>Ngoại chứng #3:  Sắp xếp đầu tiên trong Tân Ước</vt:lpstr>
      <vt:lpstr>Irenaeus  SC 180</vt:lpstr>
      <vt:lpstr>Đại Mạng Lệnh</vt:lpstr>
      <vt:lpstr>Sự Dạy dỗ của Chúa Jesus </vt:lpstr>
      <vt:lpstr>Ngụ ngôn chỉ thấy trong  Mathiơ</vt:lpstr>
      <vt:lpstr>Ngụ ngôn chỉ thấy trong Mathiơ</vt:lpstr>
      <vt:lpstr>Tuần lễ Thương khó</vt:lpstr>
      <vt:lpstr>Chẳng phải chiên &amp; dê giống nhau sao?</vt:lpstr>
      <vt:lpstr>Sự Phán Xét các Dân tộc</vt:lpstr>
      <vt:lpstr>Màn trong Đền thờ bị xé đôi (27:51)</vt:lpstr>
      <vt:lpstr>Mathiơ 28:18-20 BHĐ</vt:lpstr>
      <vt:lpstr>Áp dụng</vt:lpstr>
      <vt:lpstr>NT Survey link at biblestudydownloads.com</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Mathiơ</dc:title>
  <dc:creator>Admin</dc:creator>
  <cp:lastModifiedBy>Rick Griffith</cp:lastModifiedBy>
  <cp:revision>55</cp:revision>
  <dcterms:created xsi:type="dcterms:W3CDTF">2014-01-19T12:39:27Z</dcterms:created>
  <dcterms:modified xsi:type="dcterms:W3CDTF">2015-07-29T12:36:17Z</dcterms:modified>
</cp:coreProperties>
</file>